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0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7: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her had nine sons: Zemirah, Joash, Eliezer, Elioenai, Omri, Jeremoth, Abijah, Anathoth, and Alem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official record of their descendants by families listed 20,200 men eligible for military du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diael had one son, Bilhan, and Bilhan had seven sons: Jeush, Benjamin, Ehud, Chenaanah, Zethan, Tarshish, and Ahishah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ere heads of families in the clan and were all famous soldiers. Their descendants included 17,200 men eligible for military du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uppim and Huppim also belonged to this tribe.Dan had one son, Hushim.The Descendants of Naphtal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phtali had four sons: Jahziel, Guni, Jezer, and Shallum. (They were descendants of Bilhah.)The Descendants of Manasse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y his Aramean concubine, Manasseh had two sons, Asriel and Machir. Machir was the father of Gil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chir found a wife for Huppim and one for Shuppim. His sister's name was Maacah. Machir's second son was Zelophehad, and he had only daught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acah, Machir's wife, gave birth to two sons, whom they named Peresh and Sheresh. Peresh had two sons, Ulam and Rak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Ulam had a son named Bedan. These are all descendants of Gilead, the son of Machir and grandson of Manasse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cendants of Issach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ilead's sister Hammolecheth had three sons: Ishod, Abiezer, and Mahlah.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mida had four sons: Ahian, Shechem, Likhi, and Aniam.)The Descendants of Ephra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are the descendants of Ephraim from generation to generation: Shuthelah, Bered, Tahath, Eleadah, Tah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Zabad, Shuthelah. Ephraim had two other sons besides Shuthelah: Ezer and Elead, who were killed when they tried to steal the livestock belonging to the native inhabitants of G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ir father Ephraim mourned for them for many days, and his relatives came to comfort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had intercourse with his wife again, and she became pregnant and had a son. They named him Beriah, because of the trouble that had come to their fami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phraim had a daughter named Sheerah. She built the towns of Upper and Lower Beth Horon, and Uzzen Sheer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phraim also had a son named Rephah, whose descendants were as follows: Resheph, Telah, Tah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adan, Ammihud, Elisham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un, Joshu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sachar had four sons: Tola, Puah, Jashub, and Shim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territory which they took and settled included Bethel and the towns around it, as far east as Naaran and as far west as Gezer and the towns around it. It also included the cities of Shechem and Ayyah, and the towns around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descendants of Manasseh controlled the cities of Beth Shan, Taanach, Megiddo, and Dor, and the towns around them.All these are the places where the descendants of Joseph son of Jacob lived.The Descendants of As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se are the descendants of Asher. He had four sons: Imnah, Ishvah, Ishvi, and Beriah; and one daughter, Ser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riah had two sons, Heber and Malchiel. (Malchiel founded the city of Birzai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ber had three sons: Japhlet, Shomer, and Hotham; and one daughter, Shu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aphlet also had three sons: Pasach, Bimhal, and Ashva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is brother Shomer had three sons: Rohgah, Jehubbah, and Ara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is brother Hotham had four sons: Zophah, Imna, Shelesh, and Ama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descendants of Zophah were Suah, Harnepher, Shual, Beri, Imr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zer, Hod, Shamma, Shilshah, Ithran, and Bee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la had six sons: Uzzi, Rephaiah, Jeriel, Jahmai, Ibsam, and Shemuel. They were heads of families of the clan of Tola and were famous soldiers. At the time of King David their descendants numbered 22,600.]]></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descendants of Jether were Jephunneh, Pispa, and Ar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descendants of Ulla were Arah, Hanniel, and Rizi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ll of these were descendants of Asher. They were heads of families, famous fighting men, outstanding leaders. Asher's descendants included 26,000 men eligible for military du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zzi had one son, Izrahiah. Izrahiah and his four sons, Michael, Obadiah, Joel, and Isshiah, were all heads of famil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had so many wives and children that their descendants were able to provide 36,000 men for military du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official records of all the families of the tribe of Issachar listed 87,000 men eligible for military duty.The Descendants of Benjamin and 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njamin had three sons: Bela, Becher, and Jedi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la had five sons: Ezbon, Uzzi, Uzziel, Jerimoth, and Iri. They were heads of families in the clan and were all famous soldiers. Their descendants included 22,034 men eligible for military duty.]]></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2026-05-25T19:36:13Z</dcterms:created>
  <dcterms:modified xsi:type="dcterms:W3CDTF">2026-05-25T19:36:13Z</dcterms:modified>
  <dc:title>Bible.com.au: 1 Chronicles 7:1-40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