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presProps" Target="presProps.xml"/>
  <Relationship Id="rId86" Type="http://schemas.openxmlformats.org/officeDocument/2006/relationships/viewProps" Target="viewProps.xml"/>
  <Relationship Id="rId8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390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6:1-8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Zadok, Ahimaaz,]]></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zariah, Johan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zariah (the one who served in the Temple which King Solomon built in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ariah, Ahitu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Zadok, Shallu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lkiah, Azari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raiah, Jehozad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ing Nebuchadnezzar deported Jehozadak along with the other people of Judah and Jerusalem whom the Lord sent into exile.Other Descendants of Lev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vi had three sons: Gershon, Kohath, and Merar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ch of them also had sons. Gershon was the father of Libni and Shime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mily Line of the High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ohath was the father of Amram, Izhar, Hebron, and Uzzi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erari was the father of Mahli and Mush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are the descendants of Gershon from generation to generation: Libni, Jahath, Zimm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ah, Iddo, Zerah, Jeather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are the descendants of Kohath from generation to generation: Amminadab, Korah, Assi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lkanah, Ebiasaph, Assi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ahath, Uriel, Uzziah, Sha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lkanah had two sons, Amasai and Ahimo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se are Ahimoth's descendants from generation to generation: Elkanah, Zophai, Nah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liab, Jeroham, Elkan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vi had three sons: Gershon, Kohath, and Merar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muel had two sons: Joel, the older, and Abijah, the young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are the descendants of Merari from generation to generation: Mahli, Libni, Shimei, Uzz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himea, Haggiah, Asaiah.The Temple Musicia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se are the men whom King David put in charge of the music at the place of worship in Jerusalem after the Covenant Box was moved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took regular turns of duty at the Tent of the Lord's presence during the time before King Solomon built the Tem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family lines of those who held this office are as follows:The clan of Kohath: Heman, the leader of the first choir, was the son of Joel. His family line went back to Jacob as follows: Heman, Joel, Samu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lkanah, Jeroham, Eliel, To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Zuph, Elkanah, Mahath, Amasa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lkanah, Joel, Azariah, Zephan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ahath, Assir, Ebiasaph, Kor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ohath had four sons: Amram, Izhar, Hebron, and Uzzi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zhar, Kohath, Levi, Jacob.]]></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saph was leader of the second choir. His family line went back to Levi as follows: Asaph, Berechiah, Shime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ichael, Baaseiah, Malchij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thni, Zerah, Adai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than, Zimmah, Shime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ahath, Gershon, Lev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Ethan of the clan of Merari was the leader of the third choir. His family line went back to Levi as follows: Ethan, Kishi, Abdi, Malluc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Hashabiah, Amaziah, Hilkia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mzi, Bani, Shem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Mahli, Mushi, Merari, Lev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ram had two sons, Aaron and Moses, and one daughter, Miriam.Aaron had four sons: Nadab, Abihu, Eleazar, and Ithama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other Levites were assigned all the other duties at the place of worship.The Descendants of Aar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aron and his descendants presented the offerings of incense and offered the sacrifices that were burnt on the altar. They were responsible for all the worship in the Most Holy Place and for the sacrifices by which God forgives Israel's sins. They did all this in accordance with the instructions given by Moses, God's servan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is is the line of Aaron's descendants: Eleazar, Phinehas, Abishu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kki, Uzzi, Zerahia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Meraioth, Amariah, Ahitub,]]></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Zadok, Ahimaaz.Where the Levites Live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is is the territory assigned to the descendants of Aaron of the clan of Kohath. They received the first share of the land assigned to the Levit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is included Hebron in the territory of Judah and the pasture lands around i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fields and villages, however, that belonged to the city were assigned to Caleb son of Jephunneh.]]></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59 ]]></a:t>
            </a:r>
            <a:r>
              <a:rPr lang="en-US" b="1" sz="3000" spc="0" u="none">
                <a:solidFill>
                  <a:srgbClr val="000000">
                    <a:alpha val="100.00%"/>
                  </a:srgbClr>
                </a:solidFill>
                <a:latin typeface="Calibri"/>
              </a:rPr>
              <a:t><![CDATA[The following towns were assigned to Aaron's descendants: Hebron, a city of refuge, Jattir, and the towns of Libnah, Eshtemoa, Hilen, Debir, Ashan, and Beth Shemesh, with their pasture l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escendants of Eleazar from generation to generation are as follows: Phinehas, Abishua,]]></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In the territory of Benjamin they were assigned the following towns with their pasture lands: Geba, Alemeth, and Anathoth. This made a total of thirteen towns for all their families to live i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en towns in the territory of West Manasseh were assigned by lot to the rest of the clan of Kohath, family by family.]]></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o the clan of Gershon, family by family, were assigned thirteen towns in the territories of Issachar, Asher, Naphtali, and East Manasseh in Basha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In the same way, twelve towns in the territories of Reuben, Gad, and Zebulun were assigned to the clan of Merari, family by famil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In this way the people of Israel assigned towns for the Levites to live in, together with the pasture lands around the towns. (]]></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he towns in the territories of Judah, Simeon, and Benjamin, mentioned above, were also assigned by drawing lot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Some of the families of the clan of Kohath were assigned towns and pasture lands in the territory of Ephraim:]]></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Shechem, the city of refuge in the hills of Ephraim, Gezer,]]></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Jokmeam, Beth Horon,]]></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ijalon, and Gath Rimm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kki, Uzzi,]]></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In the territory of West Manasseh they were assigned the towns of Aner and Bileam with the surrounding pasture land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The families of the clan of Gershon were assigned the following towns, with the surrounding pasture lands:In the territory of East Manasseh: Golan in Bashan, and Ashtaroth.]]></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In the territory of Issachar: Kedesh, Daberath,]]></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Ramoth, and Anem.]]></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In the territory of Asher: Mashal, Abdon,]]></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Hukok, and Rehob.]]></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In the territory of Naphtali: Kedesh in Galilee, Hammon, and Kiriathaim.]]></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The remaining families of the clan of Merari were assigned the following towns with the surrounding pasture lands:In the territory of Zebulun: Rimmono and Tabor.]]></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In the territory of Reuben, east of the Jordan River beyond Jericho: Bezer on the plateau, Jahzah,]]></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Kedemoth, and Mepha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Zerahiah, Meraioth,]]></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In the territory of Gad: Ramoth in Gilead, Mahanaim,]]></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Heshbon, and Jazer.]]></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mariah, Ahitub,]]></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2026-07-01T16:18:54Z</dcterms:created>
  <dcterms:modified xsi:type="dcterms:W3CDTF">2026-07-01T16:18:54Z</dcterms:modified>
  <dc:title>Bible.com.au: 1 Chronicles 6:1-81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