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4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the line of King Solomon's descendants from father to son: Solomon, Rehoboam, Abijah, Asa, Jehoshaph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horam, Ahaziah, Joa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aziah, Uzziah, Joth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haz, Hezekiah, Manasse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mon, and Jos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iah had four sons: Johanan, Jehoiakim, Zedekiah, and Joahaz.]]></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oiakim had two sons: Jehoiachin and Zedekiah.The Descendants of King Jehoiach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the descendants of King Jehoiachin, who was taken prisoner by the Babylonians. Jehoiachin had seven sons: Shealti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lchiram, Pedaiah, Shenazzar, Jekamiah, Hoshama, and Nedab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daiah had two sons, Zerubbabel and Shimei. Zerubbabel was the father of two sons, Meshullam and Hananiah, and one daughter, Shelomi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David's Childr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had five other sons: Hashubah, Ohel, Berechiah, Hasadiah, and Jushab He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ananiah had two sons, Pelatiah and Jeshaiah. Jeshaiah was the father of Rephaiah, who was the father of Arnan, the father of Obadiah, the father of Shecan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ecaniah had one son, Shemaiah, and five grandsons: Hattush, Igal, Bariah, Neariah, and Shaph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eariah had three sons: Elioenai, Hizkiah, and Azrika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lioenai had seven sons: Hodaviah, Eliashib, Pelaiah, Akkub, Johanan, Delaiah, and Ana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ollowing, in order of age, are David's sons who were born while he was in Hebron:Amnon, whose mother was Ahinoam from JezreelDaniel, whose mother was Abigail from CarmelAbsalom, whose mother was Maacah, daughter of King Talmai of GeshurAdonijah, whose mother was HaggithShephatiah, whose mother was AbitalIthream, whose mother was Egl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six were born in Hebron during the seven and a half years that David ruled there.In Jerusalem he ruled as king for thirty-three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any sons were born to him there.His wife Bathsheba, daughter of Ammiel, bore him four sons: Shimea, Shobab, Nathan, and Solom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ad nine other sons: Ibhar, Elishua, Elpel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gah, Nepheg, Japh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lishama, Eliada, and Eliphel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addition to all these sons, David had sons by his concubines. He also had a daughter, Tamar.The Descendants of King Solomon]]></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2026-06-05T22:21:41Z</dcterms:created>
  <dcterms:modified xsi:type="dcterms:W3CDTF">2026-06-05T22:21:41Z</dcterms:modified>
  <dc:title>Bible.com.au: 1 Chronicles 3:1-24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