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828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7: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hithophel was adviser to the king, and Hushai the Archite was the king's friend and counselo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fter Ahithophel died, Abiathar and Jehoiada son of Benaiah became advisers. Joab was commander of the royal arm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ilitary and Civil Organiza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list of the Israelite heads of families and clan leaders and their officials who administered the work of the kingdom. Each month of the year a different group of twenty-four thousand men was on duty under the commander for that mon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5 ]]></a:t>
            </a:r>
            <a:r>
              <a:rPr lang="en-US" b="1" sz="3000" spc="0" u="none">
                <a:solidFill>
                  <a:srgbClr val="000000">
                    <a:alpha val="100.00%"/>
                  </a:srgbClr>
                </a:solidFill>
                <a:latin typeface="Calibri"/>
              </a:rPr>
              <a:t><![CDATA[The following were the commanders for each month:First month: Jashobeam son of Zabdiel (he was a member of the clan of Perez, a part of the tribe of Judah)Second month: Dodai, a descendant of Ahohi (Mikloth was his second in command)Third month: Benaiah son of Jehoiada the priest; he was the leader of “The Thirty” (his son Ammizabad succeeded him as commander of this group)Fourth month: Asahel, brother of Joab (his son Zebadiah succeeded him)Fifth month: Shamhuth, a descendant of IzharSixth month: Ira son of Ikkesh from TekoaSeventh month: Helez, an Ephraimite from PelonEighth month: Sibbecai from Hushah (he was a member of the clan of Zerah, a part of the tribe of Judah)Ninth month: Abiezer from Anathoth in the territory of the tribe of BenjaminTenth month: Maharai from Netophah (he was a member of the clan of Zerah)Eleventh month: Benaiah from Pirathon in the territory of the tribe of EphraimTwelfth month: Heldai from Netophah (he was a descendant of Othniel)Administration of the Tribes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22 ]]></a:t>
            </a:r>
            <a:r>
              <a:rPr lang="en-US" b="1" sz="3000" spc="0" u="none">
                <a:solidFill>
                  <a:srgbClr val="000000">
                    <a:alpha val="100.00%"/>
                  </a:srgbClr>
                </a:solidFill>
                <a:latin typeface="Calibri"/>
              </a:rPr>
              <a:t><![CDATA[This is the list of the administrators of the tribes of Israel:Tribe AdministratorReuben Eliezer son of ZichriSimeon Shephatiah son of MaacahLevi Hashabiah son of KemuelAaron ZadokJudah Elihu, one of King David's brothersIssachar Omri son of MichaelZebulun Ishmaiah son of ObadiahNaphtali Jeremoth son of AzrielEphraim Hoshea son of AzaziahWest Manasseh Joel son of PedaiahEast Manasseh Iddo son of ZechariahBenjamin Jaasiel son of AbnerDan Azarel son of Jeroha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ing David did not take a census of the people who were under the age of twenty, because of the Lord's promise to make the people of Israel as numerous as the stars in the sk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oab, whose mother was Zeruiah, began to take a census, but he did not complete it. God punished Israel because of this census, so the final figures were never recorded in King David's official records.Administrators of the Royal Proper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31 ]]></a:t>
            </a:r>
            <a:r>
              <a:rPr lang="en-US" b="1" sz="3000" spc="0" u="none">
                <a:solidFill>
                  <a:srgbClr val="000000">
                    <a:alpha val="100.00%"/>
                  </a:srgbClr>
                </a:solidFill>
                <a:latin typeface="Calibri"/>
              </a:rPr>
              <a:t><![CDATA[This is the list of those who administered the royal property:Royal storerooms: Azmaveth son of AdielLocal storerooms: Jonathan son of UzziahFarm labor: Ezri son of ChelubVineyards: Shimei from RamahWine cellars: Zabdi from ShephamOlive and sycamore trees (in the western foothills): Baal Hanan from GederOlive oil storage: JoashCattle in the Plain of Sharon: Shitrai from SharonCattle in the valleys: Shaphat son of AdlaiCamels: Obil, an IshmaeliteDonkeys: Jehdeiah from MeronothSheep and goats: Jaziz, a HagriteDavid's Personal Advis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onathan, King David's uncle, was a skillful adviser and a scholar. He and Jehiel son of Hachmoni were in charge of the education of the king's sons.]]></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2026-05-22T16:15:57Z</dcterms:created>
  <dcterms:modified xsi:type="dcterms:W3CDTF">2026-05-22T16:15:57Z</dcterms:modified>
  <dc:title>Bible.com.au: 1 Chronicles 27:1-34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