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5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6: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eshelemiah's family furnished eighteen qualified m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rom the clan of Merari there was Hosah, who had four sons: Shimri (his father made him the leader, even though he was not the oldest s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ilkiah, Tebaliah, and Zechariah. In all there were thirteen members of Hosah's family who were Temple guar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Temple guards were divided into groups, according to families, and they were assigned duties in the Temple, just as the other Levites we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ach family, regardless of size, drew lots to see which gate it would be responsible fo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helemiah drew the east gate, and his son Zechariah, a man who always gave good advice, drew the north gat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bed Edom was allotted the south gate, and his sons were allotted to guard the storeroom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huppim and Hosah were allotted the west gate and the Shallecheth Gate on the upper road. Guard duty was divided into assigned periods, one after anot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 the east, six guards were on duty each day, on the north, four, and on the south, four. Four guards were stationed at the storerooms daily, two at each storeroo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ear the western pavilion there were four guards by the road and two at the pavilion itsel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emple Guard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s is the assignment of guard duty to the clan of Korah and the clan of Merari.Other Temple Duti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thers of their fellow Levites were in charge of the Temple treasury and the storerooms for gifts dedicated to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Ladan, one of the sons of Gershon, was the ancestor of several family groups, including the family of his son Jehi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adan's two other sons, Zetham and Joel, had charge of the Temple treasury and storeroom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uties were also assigned to the descendants of Amram, Izhar, Hebron, and Uzzi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hebuel, of the clan of Moses' son Gershom, was the chief official responsible for the Temple treasur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rough Gershom's brother Eliezer he was related to Shelomith. Eliezer was the father of Rehabiah, who was the father of Jeshaiah, the father of Joram, the father of Zichri, the father of Shelomi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helomith and the members of his family were in charge of all the gifts dedicated to God by King David, the heads of families, leaders of clan groups, and army office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took some of the loot they captured in battle and dedicated it for use in the Temp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helomith and his family were in charge of everything that had been dedicated for use in the Temple, including the gifts brought by the prophet Samuel, by King Saul, by Abner son of Ner, and by Joab son of Zeruiah.Duties of Other Levit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assignments of work for the Levites who served as Temple guards. From the clan of Korah there was Meshelemiah son of Kore, of the family of Asap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mong the descendants of Izhar, Chenaniah and his sons were assigned administrative duties: keeping records and settling disputes for the people of Israe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mong the descendants of Hebron, Hashabiah and seventeen hundred of his relatives, all outstanding men, were put in charge of the administration of all religious and civil matters in Israel west of the Jordan Riv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eriah was the leader of the descendants of Hebron. In the fortieth year that David was king, an investigation was made of the family line of Hebron's descendants, and outstanding soldiers belonging to this family were found living at Jazer in the territory of Gilea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ing David chose twenty-seven hundred outstanding heads of families from Jeriah's relatives and put them in charge of administering all religious and civil matters in Israel east of the Jordan River—the territories of Reuben, Gad, and East Manasse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had seven sons, listed in order of age: Zechariah, Jediael, Zebadiah, Jathni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lam, Jehohanan, and Eliehoena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 was also Obed Edom, whom God blessed by giving him eight sons, listed in order of age: Shemaiah, Jehozabad, Joah, Sachar, Nethan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mmiel, Issachar, and Peulletha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Obed Edom's oldest son, Shemaiah, had six sons: Othni, Rephael, Obed, Elzabad, Elihu, and Semachiah. They were important men in their clan because of their great ability; the last two were especially talent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bed Edom's family furnished a total of sixty-two highly qualified men for this work.]]></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2026-06-15T07:58:01Z</dcterms:created>
  <dcterms:modified xsi:type="dcterms:W3CDTF">2026-06-15T07:58:01Z</dcterms:modified>
  <dc:title>Bible.com.au: 1 Chronicles 26:1-32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