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651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were the heads of the clans descended from Ladan. (Shimei had three sons: Shelomoth, Haziel, and Har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Shimei had four sons: Jahath, Zina, Jeush, and Beriah, in order of age. Jeush and Beriah did not have many descendants, so they were counted as one cl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ohath had four sons: Amram, Izhar, Hebron, and Uzzi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oldest son, Amram, was the father of Aaron and Moses. (Aaron and his descendants were set apart to be in charge of the sacred objects forever, to burn incense in the worship of the Lord, to serve him, and to bless the people in hi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ons of Moses, the man of God, were included among the Lev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had two sons, Gershom and Eliez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eader among Gershom's sons was Shebu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ezer had only one son, Rehabiah, but Rehabiah had many descend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ohath's second son, Izhar, had a son, Shelomith, the head of the cl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ohath's third son, Hebron, had four sons: Jeriah, Amariah, Jahaziel, and Jekame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was very old, he made his son Solomon king of Israel.The Work of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ohath's fourth son, Uzziel, had two sons, Micah and Issh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rari had two sons, Mahli and Mushi. Mahli also had two sons, Eleazar and Ki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Eleazar died without having any sons, only daughters. His daughters married their cousins, the sons of K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erari's second son, Mushi, had three sons: Mahli, Eder, and Jeremo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e descendants of Levi, by clans and families, every one of them registered by name. Each of his descendants, twenty years of age or older, had a share in the work of the Lord's Tem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said, “The Lord God of Israel has given peace to his people, and he himself will live in Jerusalem for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re is no longer any need for the Levites to carry the Tent of the Lord's presence and all the equipment used in worshi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basis of David's final instructions all Levites were registered for service when they reached the age of twen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ere assigned the following duties: to help the priests descended from Aaron with the Temple worship, to take care of its courtyards and its rooms, and to keep undefiled everything that is sac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o be responsible for the bread offered to God, the flour used in offerings, the wafers made without yeast, the baked offerings, and the flour mixed with olive oil; to weigh and measure the Temple offer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David brought together all the Israelite leaders and all the priests and Lev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praise and glorify the Lord every morning and every even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ever offerings to the Lord are burned on the Sabbath, the New Moon Festival, and other festivals. Rules were made specifying the number of Levites assigned to do this work each time. The Levites were assigned the duty of worshiping the Lord for all t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re given the responsibility of taking care of the Tent of the Lord's presence and the Temple, and of assisting their relatives, the priests descended from Aaron, in the Temple worshi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ok a census of all the male Levites aged thirty or older. The total was thirty-eight thous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assigned twenty-four thousand to administer the work of the Temple, six thousand to keep records and decide dispu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ur thousand to do guard duty, and four thousand to praise the Lord, using the musical instruments provided by the king for this purpo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divided the Levites into three groups, according to their clans: Gershon, Kohath, and Mera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ershon had two sons: Ladan and Shime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adan had three sons: Jehiel, Zetham, and Joel,]]></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2026-06-26T04:41:45Z</dcterms:created>
  <dcterms:modified xsi:type="dcterms:W3CDTF">2026-06-26T04:41:45Z</dcterms:modified>
  <dc:title>Bible.com.au: 1 Chronicles 23:1-32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