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254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3: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o were the heads of the clans descended from Ladan. (Shimei had three sons: Shelomoth, Haziel, and Har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Shimei had four sons: Jahath, Zina, Jeush, and Beriah, in order of age. Jeush and Beriah did not have many descendants, so they were counted as one cl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ohath had four sons: Amram, Izhar, Hebron, and Uzzi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is oldest son, Amram, was the father of Aaron and Moses. (Aaron and his descendants were set apart to be in charge of the sacred objects forever, to burn incense in the worship of the Lord, to serve him, and to bless the people in his na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sons of Moses, the man of God, were included among the Levi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ses had two sons, Gershom and Eliez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eader among Gershom's sons was Shebu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liezer had only one son, Rehabiah, but Rehabiah had many descenda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ohath's second son, Izhar, had a son, Shelomith, the head of the cl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ohath's third son, Hebron, had four sons: Jeriah, Amariah, Jahaziel, and Jekame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David was very old, he made his son Solomon king of Israel.The Work of the Lev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ohath's fourth son, Uzziel, had two sons, Micah and Isshi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erari had two sons, Mahli and Mushi. Mahli also had two sons, Eleazar and Kis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Eleazar died without having any sons, only daughters. His daughters married their cousins, the sons of Kis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erari's second son, Mushi, had three sons: Mahli, Eder, and Jeremo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se were the descendants of Levi, by clans and families, every one of them registered by name. Each of his descendants, twenty years of age or older, had a share in the work of the Lord's Temp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avid said, “The Lord God of Israel has given peace to his people, and he himself will live in Jerusalem fore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there is no longer any need for the Levites to carry the Tent of the Lord's presence and all the equipment used in worship.”]]></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n the basis of David's final instructions all Levites were registered for service when they reached the age of twent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ere assigned the following duties: to help the priests descended from Aaron with the Temple worship, to take care of its courtyards and its rooms, and to keep undefiled everything that is sacr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o be responsible for the bread offered to God, the flour used in offerings, the wafers made without yeast, the baked offerings, and the flour mixed with olive oil; to weigh and measure the Temple offering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ing David brought together all the Israelite leaders and all the priests and Levit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o praise and glorify the Lord every morning and every even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whenever offerings to the Lord are burned on the Sabbath, the New Moon Festival, and other festivals. Rules were made specifying the number of Levites assigned to do this work each time. The Levites were assigned the duty of worshiping the Lord for all ti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were given the responsibility of taking care of the Tent of the Lord's presence and the Temple, and of assisting their relatives, the priests descended from Aaron, in the Temple worship.]]></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took a census of all the male Levites aged thirty or older. The total was thirty-eight thous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king assigned twenty-four thousand to administer the work of the Temple, six thousand to keep records and decide dispu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ur thousand to do guard duty, and four thousand to praise the Lord, using the musical instruments provided by the king for this purpo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avid divided the Levites into three groups, according to their clans: Gershon, Kohath, and Merar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ershon had two sons: Ladan and Shime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adan had three sons: Jehiel, Zetham, and Joel,]]></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2026-08-26T01:53:39Z</dcterms:created>
  <dcterms:modified xsi:type="dcterms:W3CDTF">2026-08-26T01:53:39Z</dcterms:modified>
  <dc:title>Bible.com.au: 1 Chronicles 23:1-32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