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than had one son, Azariah.The Family Tree of King Dav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zron had three sons: Jerahmeel, Ram, and Cale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amily line from Ram to Jesse is as follows: Ram, Amminadab, Nahshon (a prominent man of the tribe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lmon, Boaz,]]></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bed, and Jes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se had seven sons. In order of age they were: Eliab, Abinadab, Shamm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thanel, Radd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zem, and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so had two daughters, Zeruiah and Abigail.Jesse's daughter Zeruiah had three sons: Abishai, Joab, and Asah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other daughter Abigail married Jether, a descendant of Ishmael, and they had a son named Amasa.The Descendants of Hez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zron's son Caleb married Azubah and had a daughter named Jerioth. She had three sons: Jesher, Shobab, and Ard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e death of Azubah, Caleb married Ephrath, and they had a son named H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ur's son was Uri, and his grandson was Bezal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zron was sixty years old, he married Machir's daughter, the sister of Gilead. They had a son named Segu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egub had a son named Jair. Jair ruled twenty-three cities in the territory of Gi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kingdoms of Geshur and Aram conquered sixty towns there, including the villages of Jair and Kenath, and the towns nearby. All the people who lived there were descendants of Machir, the father of Gil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ezron died, his son Caleb married Ephrath, his father's widow. They had a son named Ashhur, who founded the town of Tekoa.The Descendants of Jerahme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rahmeel, the oldest son of Hezron, had five sons: Ram, the oldest, Bunah, Oren, Ozem, and Ahij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Ram had three sons: Maaz, Jamin, and Eker. Jerahmeel had another wife, a woman named Atarah, and they had a son, Ona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am had two sons, Shammai and Jada, and Shammai also had two sons, Nadab and Abish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had twelve sons: Reuben, Simeon, Levi, Judah, Issachar, Zebulu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ishur married a woman named Abihail, and they had two sons, Ahban and Mol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bishur's brother Nadab had two sons, Seled and Appaim, but Seled died without having any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ppaim was the father of Ishi, Ishi was the father of Sheshan, and Sheshan the father of Ahl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ada, the brother of Shammai, had two sons, Jether and Jonathan, but Jether died without having any s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nathan had two sons, Peleth and Zaza. All these were descendants of Jerahme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heshan had no sons, only daughters. He had an Egyptian servant named Jar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o whom he gave one of his daughters in marriage. They had a son named Att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family line from Attai to Elishama is as follows: Attai, Nathan, Zab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phlal, Ob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hu, Azar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n, Joseph, Benjamin, Naphtali, Gad, and As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lez, Eleas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ismai, Shallu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kamiah, and Elishama.Other Descendants of Cale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oldest son of Caleb, Jerahmeel's brother, was named Mesha. Mesha was the father of Ziph, who was the father of Mareshah, who was the father of Hebr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bron had four sons: Korah, Tappuah, Rekem, and Shem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hema was the father of Raham and the grandfather of Jorkeam. Rekem, Shema's brother, was the father of Shamma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was the father of Maon, who was the father of Bethzu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Caleb had a concubine named Ephah, and by her he had three more sons: Haran, Moza, and Gazez. Haran also had a son named Gazez.(]]></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 man named Jahdai had six sons: Regem, Jotham, Geshan, Pelet, Ephah, and Shaap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Caleb had another concubine, Maacah, who bore him two sons, Sheber and Tirhan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had five sons in all. By his wife Bathshua, a Canaanite, he had three sons: Er, Onan, and Shelah. His oldest son, Er, was so evil that the Lord killed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Later she had two more sons: Shaaph, who founded the town of Madmannah; and Shevah, who founded the towns of Machbenah and Gibea.In addition, Caleb had a daughter named Achs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following are also descendants of Caleb.Hur was the oldest son of Caleb and his wife Ephrath. Hur's son Shobal founded Kiriath Jear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is second son Salma founded Bethlehem, and his third son Hareph founded Bethgad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hobal, the founder of Kiriath Jearim, was the ancestor of the people of Haroeh, of half the inhabitants of Menuho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of the following clans that lived in Kiriath Jearim: the Ithrites, Puthites, Shumathites, and Mishraites. (The people of the cities of Zorah and Eshtaol were members of these clan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alma, the founder of Bethlehem, was the ancestor of the people of Netophath, of Atroth Beth Joab, and of the Zorites, who were one of the two clans in Manahat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following clans of experts in writing and copying documents lived in the town of Jabez: the Tirathites, Shimeathites, and Sucathites. They were Kenites who had intermarried with the Rechabit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his daughter-in-law Tamar, Judah had two more sons, Perez and Zer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rez had two sons, Hezron and Ham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brother Zerah had five sons: Zimri, Ethan, Heman, Calcol, and Dard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han son of Carmi, one of Zerah's descendants, brought disaster on the people of Israel by keeping loot that had been devoted to Go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2026-08-03T12:25:22Z</dcterms:created>
  <dcterms:modified xsi:type="dcterms:W3CDTF">2026-08-03T12:25:22Z</dcterms:modified>
  <dc:title>Bible.com.au: 1 Chronicles 2:1-55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