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1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took a great quantity of bronze from Tibhath and Kun, cities ruled by Hadadezer. (Solomon later used this bronze to make the tank, the columns, and the bronze utensils for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Toi of Hamath heard that David had defeated Hadadezer's entire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his son Joram to greet King David and congratulate him for his victory over Hadadezer, against whom Toi had fought many times. Joram brought David presents made of gold, silver, and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m for use in worship, along with the silver and gold he took from the nations he conquered—Edom, Moab, Ammon, Philistia, and Amale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ishai, whose mother was Zeruiah, defeated the Edomites in Salt Valley and killed eighteen thousand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t up military camps throughout Edom, and the people there became King David's subjects. The Lord made David victorious every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ruled over all Israel and made sure that his people were always treated fairly and jus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ishai's brother Joab was commander of the army; Jehoshaphat son of Ahilud was in charge of the rec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Zadok son of Ahitub and Ahimelech son of Abiathar were priests; Seraiah was court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naiah son of Jehoiada was in charge of David's bodyguards; and King David's sons held high positions in his serv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Victories(2 Samuel 8.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David attacked the Philistines again and defeated them. He took out of their control the city of Gath and its surrounding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defeated the Moabites, who became his subjects and paid tax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David attacked King Hadadezer of the Syrian state of Zobah, near the territory of Hamath, because Hadadezer was trying to gain control of the territory by the upper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avalry troops, and twenty thousand foot soldiers. He kept enough horses for a hundred chariots and crippled all the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Syrians of Damascus sent an army to help King Hadadezer, David attacked it and killed twenty-two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et up military camps in their territory, and they became his subjects and paid taxes to him. The Lord made David victorious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captured the gold shields carried by Hadadezer's officials and took them to Jerusalem.]]></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2026-05-20T08:28:11Z</dcterms:created>
  <dcterms:modified xsi:type="dcterms:W3CDTF">2026-05-20T08:28:11Z</dcterms:modified>
  <dc:title>Bible.com.au: 1 Chronicles 18:1-17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