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3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also took a great quantity of bronze from Tibhath and Kun, cities ruled by Hadadezer. (Solomon later used this bronze to make the tank, the columns, and the bronze utensils for the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ing Toi of Hamath heard that David had defeated Hadadezer's entire arm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sent his son Joram to greet King David and congratulate him for his victory over Hadadezer, against whom Toi had fought many times. Joram brought David presents made of gold, silver, and bronz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David dedicated them for use in worship, along with the silver and gold he took from the nations he conquered—Edom, Moab, Ammon, Philistia, and Amale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ishai, whose mother was Zeruiah, defeated the Edomites in Salt Valley and killed eighteen thousand of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et up military camps throughout Edom, and the people there became King David's subjects. The Lord made David victorious everyw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ruled over all Israel and made sure that his people were always treated fairly and just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bishai's brother Joab was commander of the army; Jehoshaphat son of Ahilud was in charge of the rec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Zadok son of Ahitub and Ahimelech son of Abiathar were priests; Seraiah was court secreta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naiah son of Jehoiada was in charge of David's bodyguards; and King David's sons held high positions in his servi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Military Victories(2 Samuel 8.1-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King David attacked the Philistines again and defeated them. He took out of their control the city of Gath and its surrounding villag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lso defeated the Moabites, who became his subjects and paid taxes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xt, David attacked King Hadadezer of the Syrian state of Zobah, near the territory of Hamath, because Hadadezer was trying to gain control of the territory by the upper Euphrates Ri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captured a thousand of his chariots, seven thousand cavalry troops, and twenty thousand foot soldiers. He kept enough horses for a hundred chariots and crippled all the r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Syrians of Damascus sent an army to help King Hadadezer, David attacked it and killed twenty-two thousand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set up military camps in their territory, and they became his subjects and paid taxes to him. The Lord made David victorious everyw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captured the gold shields carried by Hadadezer's officials and took them to Jerusalem.]]></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2026-07-05T12:37:24Z</dcterms:created>
  <dcterms:modified xsi:type="dcterms:W3CDTF">2026-07-05T12:37:24Z</dcterms:modified>
  <dc:title>Bible.com.au: 1 Chronicles 18:1-17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