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9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g praise to the Lord;tell the wonderful things he has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 glad that we belong to him;let all who worship him rejo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to the Lord for help,and worship him continual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You descendants of Jacob, God's servant,descendants of Israel, whom God chose,remember the miracles that God performedand the judgments that he ga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is our God;his commands are for all the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ver forget God's covenant,which he made to last for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ovenant he made with Abraham,the promise he made to Isaac.]]></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made a covenant with Jacob,one that will last fore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give you the land of Canaan,” he said.“It will be your own posses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s people were few in number,strangers in the land of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took the Covenant Box to the tent which David had prepared for it and put it inside. Then they offered sacrifices and fellowship offerings to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andered from country to country,from one kingdom to an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God let no one oppress them;to protect them, he warned the k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harm my chosen servants;do not touch my prophe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ing to the Lord, all the world!Proclaim every day the good news that he has saved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roclaim his glory to the nations,his mighty deeds to all peop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is great and is to be highly praised;he is to be honored more than all the go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gods of all other nations are only idols,but the Lord created the heave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lory and majesty surround him,power and joy fill his Tem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raise the Lord, all people on earth,praise his glory and m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raise the Lord's glorious name;bring an offering and come into his Temple.Bow down before the Holy One when he app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David had finished offering the sacrifices, he blessed the people in the nam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remble before him, all the earth!The earth is set firmly in place and cannot be mov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 glad, earth and sky!Tell the nations that the Lord is k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oar, sea, and every creature in you;be glad, fields, and everything in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trees in the woods will shout for joywhen the Lord comes to rule the ear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ive thanks to the Lord, because he is good;his love is eterna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ay to him, “Save us, O God our Savior;gather us together; rescue us from the nations,so that we may be thankfuland praise your holy na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raise the Lord, the God of Israel!Praise him now and forever!Then all the people said, “Amen,” and praised the Lord.Worship at Jerusalem and Gibe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ing David put Asaph and the other Levites in permanent charge of the worship that was held at the place where the Covenant Box was kept. They were to perform their duties there day by da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bed Edom son of Jeduthun and sixty-eight men of his clan were to assist them. Hosah and Obed Edom were in charge of guarding the gat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Zadok the priest and his fellow priests, however, were in charge of the worship of the Lord at the place of worship in Gibe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istributed food to them all. He gave each man and woman in Israel a loaf of bread, a piece of roasted meat, and some rais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very morning and evening they were to burn sacrifices whole on the altar in accordance with what was written in the Law which the Lord gave to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re with them were Heman and Jeduthun and the others who were specifically chosen to sing praises to the Lord for his eternal lov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man and Jeduthun also had charge of the trumpets and cymbals and the other instruments which were played when the songs of praise were sung. The members of Jeduthun's clan were in charge of guarding the gat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everyone went home, and David went home to spend some time with his famil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appointed some of the Levites to lead the worship of the Lord, the God of Israel, in front of the Covenant Box, by singing and praising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aph was appointed leader, with Zechariah as his assistant. Jeiel, Shemiramoth, Jehiel, Mattithiah, Eliab, Benaiah, Obed Edom, and Jeiel were to play harps. Asaph was to sound the cymb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wo priests, Benaiah and Jahaziel, were to blow trumpets regularly in front of the Covenant Box.]]></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then that David first gave Asaph and the other Levites the responsibility for singing praises to the Lord.A Song of Praise(Psalms 105.1-15; 96.1-13; 106.1, 47, 4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ive thanks to the Lord, proclaim his greatness;tell the nations what he has done.]]></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2026-06-24T23:27:13Z</dcterms:created>
  <dcterms:modified xsi:type="dcterms:W3CDTF">2026-06-24T23:27:13Z</dcterms:modified>
  <dc:title>Bible.com.au: 1 Chronicles 16:1-43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