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Activities in Jerusalem(2 Samuel 5.1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Hiram of Tyre sent a trade mission to David; he provided him with cedar logs and with stonemasons and carpenters to build a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 David realized that the Lord had established him as king of Israel and was making his kingdom prosperous for the sake of hi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n Jerusalem, David married more wives and had more sons and daugh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ollowing children were born to him in Jerusalem: Shammua, Shobab, Nathan, Solo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bhar, Elishua, Elpel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gah, Nepheg, Ja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shama, Beeliada, and Eliphelet.Victory over the Philistines(2 Samuel 5.17-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hilistines heard that David had now been made king over the whole country of Israel, their army went out to capture him. So David marched out to mee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hilistines arrived at Rephaim Valley and began plund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asked God, “Shall I attack the Philistines? Will you give me the victory?”The Lord answered, “Yes, attack! I will give you the vict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attacked them at Baal Perazim and defeated them. He said, “God has used me to break through the enemy army like a flood.” So that place is called Baal Peraz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Philistines fled, they left their idols behind, and David gave orders for them to be bur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on the Philistines returned to the valley and started plundering it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ce more David consulted God, who answered, “Don't attack them from here, but go around and get ready to attack them from the other side, near the balsam tre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you hear the sound of marching in the treetops, then attack, because I will be marching ahead of you to defeat the Philistine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did what God had commanded, and so he drove the Philistines back from Gibeon all the way to Gez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s fame spread everywhere, and the Lord made every nation afraid of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2026-09-23T16:33:20Z</dcterms:created>
  <dcterms:modified xsi:type="dcterms:W3CDTF">2026-09-23T16:33:20Z</dcterms:modified>
  <dc:title>Bible.com.au: 1 Chronicles 14:1-17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