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hilistines heard that David had now been made king over the whole country of Israel, their army went out to capture him. So David marched out to mee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arrived at Rephaim Valley and began plund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sked God, “Shall I attack the Philistines? Will you give me the victory?”The Lord answered, “Yes, attack! I will give you the vic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ttacked them at Baal Perazim and defeated them. He said, “God has used me to break through the enemy army like a flood.” So that place is called Baal Peraz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hilistines fled, they left their idols behind, and David gave orders for them to be bur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on the Philistines returned to the valley and started plundering it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more David consulted God, who answered, “Don't attack them from here, but go around and get ready to attack them from the other side, near the balsam tr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hear the sound of marching in the treetops, then attack, because I will be marching ahead of you to defeat the Philistine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did what God had commanded, and so he drove the Philistines back from Gibeon all the way to Gez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s fame spread everywhere, and the Lord made every nation afraid of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Activities in Jerusalem(2 Samuel 5.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sent a trade mission to David; he provided him with cedar logs and with stonemasons and carpenters to build a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David realized that the Lord had established him as king of Israel and was making his kingdom prosperous for the sake of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Jerusalem, David married more wives and had more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llowing children were born to him in Jerusalem: Shammua, Shobab, Natha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bhar, Elishua, Elpel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gah, Nepheg, Ja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ma, Beeliada, and Eliphelet.Victory over the Philistines(2 Samuel 5.17-25)]]></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2026-05-23T04:11:09Z</dcterms:created>
  <dcterms:modified xsi:type="dcterms:W3CDTF">2026-05-23T04:11:09Z</dcterms:modified>
  <dc:title>Bible.com.au: 1 Chronicles 14:1-17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