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5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ebuilt the city, starting at the place where land was filled in on the east side of the hill, and Joab restored the rest of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grew stronger and stronger, because the Lord Almighty was with him.David's Famous Soldiers(2 Samuel 23.8-3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list of David's famous soldiers. Together with the rest of the people of Israel, they helped him become king, as the Lord had promised, and they kept his kingdom 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rst was Jashobeam of the clan of Hachmon, the leader of “The Three.” He fought with his spear against three hundred men and killed them all in one batt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xt among the famous “Three” was Eleazar son of Dodo, of the clan of Ah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fought on David's side against the Philistines at the battle of Pas Dammim. He was in a barley field when the Israelites started to run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and his men took a stand in the middle of the field and fought the Philistines. The Lord gave him a great vic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day three of the thirty leading soldiers went to a rock where David was staying near Adullam Cave, while a band of Philistines was camping in Rephaim Vall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avid was on a fortified hill, and a group of Philistines had occupied Bethle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got homesick and said, “How I wish someone would bring me a drink of water from the well by the gate in Bethle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f Israel and Judah(2 Samuel 5.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famous soldiers forced their way through the Philistine camp, drew some water from the well, and brought it back to David. But he would not drink it; instead he poured it out as an offering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I could never drink this! It would be like drinking the blood of these men who risked their lives!” So he refused to drink it. These were the brave deeds of the three famous soldi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ab's brother Abishai was the leader of “The Famous Thirty.” He fought with his spear against three hundred men and killed them, and became famous among “The Thir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the most famous of “The Thirty” and became their leader, but he was not as famous as “The Th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son of Jehoiada from Kabzeel was a famous soldier; he did many brave deeds, including killing two great Moabite warriors. He once went down into a pit on a snowy day and killed a l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lso killed an Egyptian, a huge man seven and a half feet tall, who was armed with a gigantic spear. Benaiah attacked him with a club, snatched the spear from the Egyptian's hand, and killed him with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were the brave deeds of Benaiah, who was one of “The Thir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outstanding among “The Thirty,” but not as famous as “The Three.” David put him in charge of his bodygu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47 ]]></a:t>
            </a:r>
            <a:r>
              <a:rPr lang="en-US" b="1" sz="3000" spc="0" u="none">
                <a:solidFill>
                  <a:srgbClr val="000000">
                    <a:alpha val="100.00%"/>
                  </a:srgbClr>
                </a:solidFill>
                <a:latin typeface="Calibri"/>
              </a:rPr>
              <a:t><![CDATA[These are the other outstanding soldiers:Asahel, Joab's brotherElhanan son of Dodo from BethlehemShammoth from HarodHelez from PeletIra son of Ikkesh from TekoaAbiezer from AnathothSibbecai from HushahIlai from AhohMaharai from NetophahHeled son of Baanah from NetophahIthai son of Ribai from Gibeah in BenjaminBenaiah from PirathonHurai from the valleys near GaashAbiel from ArbahAzmaveth from BahurumEliahba from ShaalbonHashem from GizonJonathan son of Shagee from HararAhiam son of Sachar from HararEliphal son of UrHepher from MecherahAhijah from PelonHezro from CarmelNaarai son of EzbaiJoel brother of NathanMibhar son of HagriZelek from AmmonNaharai, Joab's armorbearer, from BeerothIra and Gareb from JattirUriah the HittiteZabad son of AhlaiAdina son of Shiza (a leading member of the tribe of Reuben, with his own group of thirty soldiers)Hanan son of MaacahJoshaphat from MithanUzzia from AshterahShamma and Jeiel, sons of Hotham, from AroerJediael and Joha, sons of Shimri, from TizEliel from MahavahJeribai and Joshaviah, sons of ElnaamIthmah from MoabEliel, Obed, and Jaasiel from Zob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people of Israel went to David at Hebron and said to him, “We are your own flesh and bl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ast, even when Saul was still our king, you led the people of Israel in battle, and the Lord your God promised you that you would lead his people and be their ru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leaders of Israel came to King David at Hebron. He made a sacred alliance with them, they anointed him, and he became king of Israel, just as the Lord had promised through Samu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ing David and all the Israelites went and attacked the city of Jerusalem. It was then known as Jebus, and the Jebusites, the original inhabitants of the land, were still living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Jebusites told David he would never get inside the city, but David captured their fortress of Zion, and it became known as “David's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aid, “The first man to kill a Jebusite will be commander of the army!” Joab, whose mother was Zeruiah, led the attack and became comman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David went to live in the fortress, it came to be called “David's Cit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2026-08-12T01:46:20Z</dcterms:created>
  <dcterms:modified xsi:type="dcterms:W3CDTF">2026-08-12T01:46:20Z</dcterms:modified>
  <dc:title>Bible.com.au: 1 Chronicles 11:1-47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