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0: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ay after the battle the Philistines went to plunder the corpses, and they found the bodies of Saul and his sons lying on Mount Gilbo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ut off Saul's head, stripped off his armor, and sent messengers with them throughout Philistia to tell the good news to their idols and to thei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ut his weapons in one of their temples and hung his head in the temple of their god Dag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eople of Jabesh in Gilead heard what the Philistines had done to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bravest men went and got the bodies of Saul and his sons and took them to Jabesh. They buried them there under an oak and fasted for seven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died because he was unfaithful to the Lord. He disobeyed the Lord's commands; he tried to find guidance by consulting the spirits of the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tead of consulting the Lord. So the Lord killed him and gave control of the kingdom to David son of Jes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King Saul(1 Samuel 31.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fought a battle against the Israelites on Mount Gilboa. Many Israelites were killed there, and the rest of them, including King Saul and his sons, f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Philistines caught up with them and killed three of Saul's sons, Jonathan, Abinadab, and Malchi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ghting was heavy around Saul, and he was hit by enemy arrows and badly wou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to the young man carrying his weapons, “Draw your sword and kill me, to keep these godless Philistines from gloating over me.” But the young man was too terrified to do it. So Saul took his own sword and threw himself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young man saw that Saul was dead, so he too threw himself on his sword and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and his three sons all died together, and none of his descendants ever ru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Israelites who lived in Jezreel Valley heard that the army had fled and that Saul and his sons had died, they abandoned their towns and ran off. Then the Philistines came and occupied them.]]></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2026-06-26T00:00:36Z</dcterms:created>
  <dcterms:modified xsi:type="dcterms:W3CDTF">2026-06-26T00:00:36Z</dcterms:modified>
  <dc:title>Bible.com.au: 1 Chronicles 10:1-14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