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Ham—Cush, Egypt, Libya, and Canaan—were the ancestors of the peoples who bear their na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descendants of Cush were the people of Seba, Havilah, Sabtah, Raamah, and Sabteca. The descendants of Raamah were the people of Sheba and Ded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sh had a son named Nimrod, who became the world's first great conquer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escendants of Egypt were the people of Lydia, Anam, Lehab, Naphtu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thrus, Casluh, and of Crete (from whom the Philistines were desce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naan's sons—Sidon, the oldest, and Heth—were the ancestors of the peoples who bear their na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naan was also the ancestor of the Jebusites, the Amorites, Girgash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vites, Arkites, Si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rvadites, Zemarites, and Hamath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m's sons—Elam, Asshur, Arpachshad, Lud, Aram, Uz, Hul, Gether, and Meshek—were the ancestors of the peoples who bear their na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Adam to Abraham(Genesis 5.1-32; 10.1-32; 11.10-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pachshad was the father of Shelah, who was the father of E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ber had two sons; one was named Peleg, because during his time the people of the world were divided, and the other was named Jokt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Joktan were the people of Almodad, Sheleph, Hazarmaveth, Jer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doram, Uzal, Dikl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bal, Abimael, Sheb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phir, Havilah, and Job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mily line from Shem to Abram is as follows: Shem, Arpachshad, Shel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ber, Peleg, Re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rug, Nahor, Te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m (also known as Abraham).The Descendants of Ishmael(Genesis 25.12-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dam was the father of Seth, Seth was the father of Enosh, Enosh the father of Ken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had two sons, Isaac and Ishm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Ishmael became the heads of twelve tribes: Nebaioth (from the name of Ishmael's oldest son), Kedar, Adbeel, Mibs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ishma, Dumah, Massa, Hadad, Te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tur, Naphish, and Kedem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raham had a concubine named Keturah, who bore him six sons: Zimran, Jokshan, Medan, Midian, Ishbak, and Shuah. Jokshan had two sons: Sheba and De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idian had five sons: Ephah, Epher, Hanoch, Abida, and Eldaah.The Descendants of Esau(Genesis 36.1-19)]]></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braham's son Isaac had two sons, Esau and Jaco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sau's sons were Eliphaz, Reuel, Jeush, Jalam, and Kor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phaz became the ancestor of the following tribes: Teman, Omar, Zephi, Gatam, Kenaz, Timna, and Amale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Reuel became the ancestor of the tribes of Nahath, Zerah, Shammah, and Mizzah.The Original Inhabitants of Edom(Genesis 36.20-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nan the father of Mahalalel, Mahalalel the father of Ja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The original inhabitants of Edom were descended from the following sons of Seir:Lotan, who was the ancestor of the clans of Hori and Homam. (Lotan had a sister named Timna.)Shobal, who was the ancestor of the clans of Alvan, Manahath, Ebal, Shephi, and Onam.Zibeon, who had two sons, Aiah and Anah. Anah was the father of Dishon, and Dishon was the ancestor of the clans of Hamran, Eshban, Ithran, and Cheran.Ezer, who was the ancestor of the clans of Bilhan, Zaavan, and Jaakan.Dishan, who was the ancestor of the clans of Uz and Aran.The Kings of Edom(Genesis 36.31-43)]]></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50 ]]></a:t>
            </a:r>
            <a:r>
              <a:rPr lang="en-US" b="1" sz="3000" spc="0" u="none">
                <a:solidFill>
                  <a:srgbClr val="000000">
                    <a:alpha val="100.00%"/>
                  </a:srgbClr>
                </a:solidFill>
                <a:latin typeface="Calibri"/>
              </a:rPr>
              <a:t><![CDATA[The following kings ruled the land of Edom one after the other, in the time before there were any kings in Israel:Bela son of Beor from DinhabahJobab son of Zerah from BozrahHusham from the region of TemanHadad son of Bedad from Avith (he defeated the Midianites in a battle in the country of Moab)Samlah from MasrekahShaul from Rehoboth-on-the-RiverBaal Hanan son of AchborHadad from Pau (his wife was Mehetabel, the daughter of Matred and granddaughter of Mezah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people of Edom were divided into the following tribes: Timna, Alvah, Jeth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holibamah, Elah, Pi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enaz, Teman, Mibz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agdiel, and Ira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red was the father of Enoch, who was the father of Methuselah; Methuselah was the father of Lam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as the father of Noah. Noah had three sons: Shem, Ham, and Japh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Japheth—Gomer, Magog, Madai, Javan, Tubal, Meshech, and Tiras—were the ancestors of the peoples who bear their na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Gomer were the people of Ashkenaz, Riphath, and Togarm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escendants of Javan were the people of Elishah, Spain, Cyprus, and Rhod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2026-06-23T02:22:12Z</dcterms:created>
  <dcterms:modified xsi:type="dcterms:W3CDTF">2026-06-23T02:22:12Z</dcterms:modified>
  <dc:title>Bible.com.au: 1 Chronicles 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