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874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Tihtuh 2: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äh ami ning mkateinak thei vaia khyübe cän na sumei üngva na yee cän ngkeei u lü mimia mawng akse ami pyen vai i am v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pyae pi ami mahpa kea ve u lü anaküt üng jesak kawm u. Ami mahpa käh msang be u lü]]></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mi mahpa ka pi käh mpyuei kawm u. Acuna hnün üng, angläta ami daw ja ami sitih cun ami mdan üngva ami bi naküt üng mi Küikyan Bawi Pamhnama mawng ngtheinak cun akdawa cehpüi khaie n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hyang naküta küikyannak vaia Pamhnam naw a bäkhäknak mdan pängki n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cuna bäkhäknak naw khawmdeka mi xün k'um üng Pamhnam am khyühnak ja khawmdek kpameinake jah hawih lü ngsungpyunnak, mät nängeinak, akdawa venak ja Pamhnam ksing lü]]></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i äpeia jodawnaka Mhnüp mi k'äiha kba Küikyanki Jesuh Khritaw ja dämduh lü hlüngtaikia Pamhnama ngdan law vai jah mcuhmthehk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i naw am dawki üngkhyüh jah yungmhlät lü ngcimkia khyanga jah pyang lü akdaw pawh lü ani däk mi kanakia mi thawn vaia amät naw amät jah peki n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hine jah mthei lü ning ngaikie jah him lü ktha na jah pet üng na ana naküt sumei bä. U naw pi käh ning mdihmsui kaw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cangkia ningsaw]]></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cangkia ningsaw naw ä a ti cän na jah mthei yah kha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 sak dämkia kpamie cän ami hniphnawi vaia, leisawng vaia ngkäih u lü ami mät ami nängei vaia, jumeinak akdaw ta u lü mhläkphyanak ja khameinak khawh ami tak vaia jah mthei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cukba bäa, a sak dämkiea nghnumie pi ngcimngcaih lü nghnumia vea kba ami ve kung vaia jah mtheha. Mpyüia capyit tui aw lü khyanga am a daw pyeneikia käh kya kawm u. Akdaw i ti cun jah mthei yah kha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mi sak dikia nghnumie üng ami cae ja ami kpamie jah mhlä na lü,]]></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mimät nängei u lü ngcimngcaih u lü nghnumi kdawa kya lü ami kpamiea pyen ami ngjak üngva Pamhnam üngkhyüh lawkia ngthu u naw pi akse am pyen 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cukba bäa, a sak dik hamki kpamie pi amimät ami nängei vaia jah nghui na bä.]]></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aküt üng namät kung cän a ning hjutuih vaia akdawa vecawha. Na mlung pi ngcim lü a süyüa na jah mthei yah khai.]]></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2026-06-16T00:53:17Z</dcterms:created>
  <dcterms:modified xsi:type="dcterms:W3CDTF">2026-06-16T00:53:17Z</dcterms:modified>
  <dc:title>Bible.com.au: Tihtuh 2:1-15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