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ngsaw naw a ä a jum phyakia mawng cän akceta kcüng yah khai. Acun ngtek püikie khyeki ti cun mdan lü mtheimthangnak akcang am khyang kcee pi ngjuktha jah pe thei yah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ktunga Judah ning üngkhyüh ngthunghlai law lü ia am ngtähngkhehki ami ksingnak am khyang jah mhlei u lü jah thühlawksaki khawhah ve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i pyensak jah him vai hlü ve, isetiakyaküng, ngkeeikse ngui yahnak vai mkhüh na u lü am ami jah mthei vai jah mthei lü imkyawnge jah uplatsakie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rete üngka khyang mat amimäta sahmae naw, “Karet khyange cun hleihlakie, khyükseia kba se u lü dudam u lü eiawk kthanakie,” tia a pyen hin kcangki ni. Ahina phäh akdawa jumnak ami tak law vaia, angkhat kunga jah mcing l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thungtak mahki khyange üngkhyüh lawkia nghngicima ngthupete ja Judahea khuikame käh jah ngai ti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imät ngcimki hea phäh anaküt hin ngcim lü ami mlungkyawng ja amimät ksingeinak am ngcim lü am ami jumeia phäh avan hin am ngc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 ksingkiea pyen u lüpi ami vecawh naw kpetki. Amimi cun pyen am ngai lü jah cawkei phyakia kya lü akdaw pawh khaia am nglawi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mhnama mpya ja Jesuh Khritawa ngsä kei Pawluh üngkhyüh ni.Kei cun Pamhnama xüa khyangea jumeinak jah kpüi lü mi ningsaw üng mi ngtheia ngthungtak üng jah cehpüi khaia na xü lü a na tüih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 hin anglät xünnak, äpeinak am tüneiki ni. Akcün am a tünei ham üng käh hleikia Pamhnam naw ahina xünnak khyütam jah pe l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kcün apha law üng ania mawng cun jah mdanki. Ahin cun kei üng na ap lü jah küikyanki Pamhnam naw na sangs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änga mi tak jumnak am ka ca kcang Tihtuha vei ca ka yuki ni.Pa Pamhnam ja mi küikyan Bawi Khritaw Jesuh naw bäkhäknak ja dim’yenak ning pe se.Kareta Tihtuha khut b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lüh naküta sangcim ngvaie jah mcawnki lü hlükaw hamkie na jah bilo khaia Kareta ka ning tak hüt ni. Ka ning mcuhmthehe jah süm bä:]]></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vai vai cun mkhye am ve yah, a khyu mat däk la yah khai. A cae pi jumei u lü pyen kpet lü am längang yah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gcim ngvai cun Pamhnama khut bikia kya lü mkhye kpuk vai am ve yah. Ani cun khyang hnepeiki, a mlung cähki, mpyüihmahki, sosatki ja ngui jawngnakia am thawn y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cun khinnglei khina lü akdaw cun kphya na yah khai. Ani cun amät nängeiki, ngsungki, ngcimki ja sitihkia pi kya yah khai.]]></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2026-07-09T01:27:08Z</dcterms:created>
  <dcterms:modified xsi:type="dcterms:W3CDTF">2026-07-09T01:27:08Z</dcterms:modified>
  <dc:title>Bible.com.au: Tihtuh 1:1-16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