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3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h 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 cun, mtisa lama cae cun Pamhnama caea am kya u lü khyütamnak am cae cun Abrahama caea kyakie tinaka ky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mhnama khyütam cun hina kyaki; “Atuh üngka naw, akcün kümkawi lü ka law üng, Sarah naw kpamica ca na khai” a 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 däka am kya, Rabeka naw mi pu Isaka phäh angphi a mpyainak ü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 ca xawi am ani hmi law ham üng, akdaw ja akse am ani pawh thei ham üng, pawhmsaha phäha am kya lü, khüikia mlung ngaih däka kya lü, xünak üng, Pamhnama bünak a khäng va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veia, “Angvai cun akdika mpyaa kya khai” tia Pamhnam naw a py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akop jawng na lü Etaw ka hnengki” tia Cangcim naw a py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mi pyen vai veki? Pamhnam cun am ngsungpyunki mi ti khai aw? Pamhnam am ngsungpyunkia am k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mhnam naw, “Ka mpyenei hlü, mpyenei lü, ka bänak hlü ka bänak khai” tia, Mosia veia a py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akyase, anaküt cun khyanga ngjak'hlü am kya lü Pamhnama mpyeneinaka phäha ni akya 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angcim naw Pharoa veia, “Ka khyaihnak nang üngka mdan vaia phäha ja ka ngming khawmdek avan üng a ngthang hünak vaia ka ning mhlünmtaiki” a 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mhnam ja a khyan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akyase, Pamhnam naw a mpyenei hlü mpyenei lü, a mlung a ngcangsak hlü ngcangsaki.Pamhnama mlungsonak ja mpyenein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kyaküng, “Pamhnam naw ise jah mkateiki ni? U naw a ngjak'hlü mkhyeki ni?” Mat mat naw ti taw kh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unsepi, ka püi aw, Pamhnam na ngcuhpüi khaia ta nang u ni? Mdek k’am naw sepkia khyang üng, “I vai ahikba na na pyan ni?” ti lü am kthäh khaw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mksep naw, mdek üngka lo lü mat akdawa sep lü, mata sep sawxat khaia ana taki ni. K’amksep naw mdek cun a ngjak'hlüa am sumei khai 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mhnama bilawhnak üng pi acun kba kyaki. A mlung sonak mdan lü a johit a ngsingnaksak vaia kyaki. Cunsepi a mlungsonak khamei lü, pyüpyeh khaie khana mlung saünak ta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 hlüngtainak yah khaia a jah mhnüna mi kyakia mimia khana a jah peta dämdakia a hlüngtainak cun, a bäkhäknak makie khana pi a mdan vai pawh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udahe däk üngkaa am kya lü, Khyangmjükcee üngkae pi a jah khü.]]></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osia cauk üng, “Ka khyanga am kya khawikie, ‘ka khyange’ ka jah ti na khai. Acunüng am ka mhläkphyanak khawie cun ‘ka mhläkphyanake’ ka ti kh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üng, ami veia hikba kya law khai, ‘Ka khyangea am nami kyakia’ hnün üng xüngseiki Pamhnama cae tia ngsui law khaie” tia pyen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sajah naw pi Isarele jah pyen naki naw, “Isarele cun, tuinu kama, kdiyüta mäiha däm u sepi avange däk naw ni küikyannak ami yah kaw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ritaw üng, ngthu kcang ka pyenki, am ka hleiki ni, Ngmüimkhya Ngcima phäha, akdaw ja akse ksingnak thei naw pi na ksingpüi 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wipa naw khawmdek khana khyange cun angenga ngthu jah mkhyah pe khaia pha law khai” a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sajah kung naw, “Hlüngtai säihki Bawipa naw mi mjükphyüie am a jah phyäi vai sü üng ta, Sodom mlüh ja Komorah mlüha mäiha mi kham khaie sü” tia a na pyenki.Isarele ja Thangkd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hyangmjükcee vei mi pyen vai ta amimät jah amimät Pamhnam üng am ngsungpyun hlü u lü amimäta pawhmsah üng ngsungpyun hlükie cun jumnak am amät am a jah ngsungpyunsa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sarele ngsungpyunnaka thum ktämkie naw ngsungpyunnaka thum am hmu ve 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se ni? Jumnak üng am ktäm u lü bilawhnak am yah theia mäiha ami ktäma phäha kyaki. “Ngsukeinaka lung” üng ngsukeiki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Cangcim naw,“Tenga khyangea ngsukeinak vai lung jakyukngtänaka lungnu cunZion mcunga ka taki,au pi Ani jumeikie naküt cun am hela u” tia pyenk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khuikhanak ka pyen üng mlung üng am düt theikia natnak ka ta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khyange mtisa lama ka mjüea phäh kei hin Khritaw üngka naw mtai lü yüncenak ka yah vaia pi hlüei kyaw v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arel khyangea kyakiea kyase, caea thawnak, hlüngtainak, khyütame ja Thum jah pe lü ngthumkhän a jah pawh püi. Pamhnam hjawkhahnak ja äpeinake naküt cun ami kaa kya lü;]]></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i cun nglongthangkie Hebru pupae üngka naw lawki he. Pumsa lama Khritaw cun amimi üngka naw lawki; Ani cun avan naküta khana veki, angläta mhlünmtai phyakia Pamhnama kyaki! A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unsepi, Pamhnama ngthu cun am ngtähki tia am pyen veng. Isarela mjükphyüie naküt, Isarel kcanga kya päihkiea am k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rahama mjükphyüia ami kyaa phäha ami van Abrahama caa am kya u; “Khyütam ka ning peta mjükphyüi cun Isak üngkhyüh na yah khai” tia kyaki.]]></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2026-05-26T21:48:06Z</dcterms:created>
  <dcterms:modified xsi:type="dcterms:W3CDTF">2026-05-26T21:48:06Z</dcterms:modified>
  <dc:title>Bible.com.au: Romah 9:1-33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