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3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h 8: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akyase, mtisa thuma vekie naw, Pamhnam am jesak thei 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unsepi, Pamhnama Ngmüimkhya nangmi üng ve kcangkia akya üng mtisa üng am ve u lü, Ngmüimkhya üng nami veki ni. Cunsepi, u pi Khritawa Ngmüimkhya am taki cun ania khyanga am k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unsepi, Khritaw nangmi üng a ve üng, mkhyekatnaka phäha thi khai mtisa pi Pamhnam am nami ngsungpyunkia kyase Ngmüimkhya cun nami xüngnaka kya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h thihnak üngkhyüh mtho bekia Pamhnama Ngmüimkhya nangmi üng a ve ta, Khritaw thihnak üngkhyüh mtho beki nami k'uma veki ania Ngmüimkhya naw thi theikia nami mtisa üngpi xünnak ning jah pe kh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akyase, ka püie aw, mi mta veki, lüpi mtisa thuma a hlüeia mi xün khaia am ky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tisa thuma nami ve üng nami thi khai; cunsepi, mtisa bilawhe cun Ngmüimkya am nami ja thihsak üng nami xüng kh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mhnama Ngmüimkya naw a jah khyüisawe cun Pamhnama caa kyak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mhnam naw a ning jah peta Ngmüimkhya naw kyühnak ja mpya kyanak be am ning jah pe. Lüpi Ngmüimkhya naw Pamhnama ca thawnnak ja “ka Pa, ka Pa” ti lü ngkhünak vaia ngmüimkhyaa johit ning jah pet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a Ngmüimkya Ngcim kung naw mi ngmüimkya üng Pamhnama caea mi kyaki ti cun jah ksingsa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caea mi kyak üng a khyangea phäh a tak khawhthem mi yah khai. Pamhnam naw Khritaw üng a tak pet khawhthem pi mi yah khai isetiakyaküng Khritawa khuikhanak pi mi khameipüi lü a hlüngtainak pi mi yümeipüi khai.Hlüngtainak ve law kh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müimkhya üng xün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uhkbäih khuikhanake hin, malama hlüngtainak ngdang law khai üng am jah mtäng phyaki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mhnünmcenge naküt naw äpeinak am, Pamhnama caea ngdang lawnak vai k'äihk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mhnünmcenge naw ami vecawh ning ami mkhyüh hin ami hlüeia am kya lüpi Pamhnam naw acukba a hlüeia kyaki. Lüpi äpeinak ve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mhnünmcenge kung pi pyüpyenaka mpya üngka naw jah mhläta kya khai, Pamhnama caea hlüngtaikia lätnak yah hnga khaiea kya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 mhnünmcenge naküt tuhvei cäpa ngko u lü na hmi law khaia nghnumia mäiha jah msomhlei u lü vekie tia mi ksing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hnünmceng däka am kyase, Pamhnam naw amdanga a jah yeta Ngmüimkhya mi taki pi mi mlung k'uma mi ngkoki. Pamhnama caa mi kyaknak vai ja a mhnünmcenge a jah mhlät vai pi mi k'äihei sih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Äpeinak am küikyannak mi yah ve; cunsepi, hmu u lü äpei cun äpeinaka am kya. Khyang naw a hmuh thei cun ihawkba mi äpei khai 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m mi hmuh thei mi äpei üng, mlung msaünak am mi k'äih kh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 käna, Ngmüimkhya naw am mi kyannake üng ja kpüiki. Mi ktaiyü üng ihawkba ktaiyü vai tia am mi ksing. Cunsepi, mi ktaiyü üng ngthu üng am pyen theia ngkonak am Ngmüimkhya naw ngko lü jah ktaiyü pe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üng, Mi mlung jah teng lü Ngmüimkhya naw i cungaiki ti cun ksingki, isetiakyaküng khyangea kcaha Pamhnama veia a ktaiyü hin Pamhnama ngjak'hlüa kyak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akyase, tuhkbäih Khritaw Jesuh üng vekiea phäha mkatnak am ve t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van üng atänga Pamhnam mhläkphyanakie, a titänga a jah khüea phäha akdaw vaia biloki tia mi ksingk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 jah ksing pänge cun amäta a ca mäiha ve khaiea a jah na mhnün päng, a Cakpa cun bena khawhahea ksunga ca kcüka a kya lawnak thei vaia kyak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cunakyase a jah na phyäi pänge ni a jah khü; a jah khüe ni amät am a jah ngsungpyunsak; a jah ngsungpyunsak pänge ni a jah mhlünmtai.Khritaw Jesuh üng Pamhnama mhläkphyana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üng a hina ngthue üng i mi pyen thei khai? Pamhnam mimi phäha a ve üng u naw jah tu thei khai n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mäta Cakpa pi am kpamei lü mi vana phäha jah peki naw, avan naküt amdanga am jah pet sih khai aw?]]></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mhnama xüa khyange cun u naw jah ksekha na thei khai ni? Pamhnam amät kung naw am mkhyekat u a t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U naw jah mkatei thei khai ni? Khritaw Jesuh naw am jah mkatei. Thi lü, thi däkia am kya lü, thihnak üngka naw tho law be lü Pamhnama khet lama ve lü jah ktaiyü peki cun Khritawa kyaki n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hritawa mhläkphyanak üngka naw u naw ja mtai thei khai aw? Khuikhatnak naw pi kyase, khaknak naw pi kyase, mkhuimkhanak naw pi kyase, cawixainak naw pi kyase, akpuma venak naw pi kyase, kyühkyawknak naw pi kyase, thihnak naw pi kyase, jah mtai thei khai aw?]]></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anga phäha anglät se thihnak vai üng kami veki; hnim vaia toca mäia ami jah pawh” tia Cangcim naw pyenk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m jah mtai, jah jawngnakia a bäkhäknaka phäha acune naküt kami jah näng päng 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müimkhya thum naw Jesuh khritaw üngkhyüh lawki xünnak ning jah pe khai. Acuna xünnak naw mkhyekatnak ja thihnak üngkhyüh ning jah mhlät pängk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setiakyaküng, thihnaka pi kyase, xünaka pi kyase, khankhaw ngsäa pi kyase, khawyai ksea pi kyase, khankhaw anaa pi kyase, tuhkbäih üngkaea pi kyase, tuha ve law khaiea pi kya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k’hlünga pi kyase, aknema pi kyase, mhnünmceng naküt üngka i naw pi, mi Bawipa Jesuh Khritaw vei mi yaha Pamhnama mhläkphyanak üngka naw am jah mtai thei khai tia akcanga ka ksingk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tha ngcekia nghngicim kyase Thum naw am a pawh khawh cun Pamhnam naw a pawh ni. Pamhnam naw nghngicima mäiha amäta Cakpa Jesuh Khritaw tüih law lü ani cun mkhyemsawhki nghngicima mäia law lü mkhyekatnak cun nängei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mhnam naw a pawh hin ngsungpyunki ngjak'hlü Thum cun mimi üng kümkawi lü mimi Ngmüimkhya üng xüng. Acun hin nghngicima mtisa lama am k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umsa thuma vekie naw mtisa lama ami mlung takie; Ngmüimkhya thuma vekie naw Ngmüimkhya lama ami mlung tak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umsa lama mlung tak cun thihnaka kyaki, Ngmüimkhya lama mlung tak cun xünnak ja dim’yenaka kya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akyase, mtisa thum üng xün law üng Pamhnama yea kya lawki he. Pamhnam thum am läk u lü a läka pi am läk khawh u.]]></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2026-05-26T21:48:01Z</dcterms:created>
  <dcterms:modified xsi:type="dcterms:W3CDTF">2026-05-26T21:48:01Z</dcterms:modified>
  <dc:title>Bible.com.au: Romah 8:1-39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