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unsepi, mkhyekatnak naw ngthupet ngmangei na lü hnaiheinak naküt ka khana ve lawsaki. Thuma kaa mkhyekatnak akth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mät kung pi thuma kaa ka xüngki; cunsepi ngthupet a ve law ja, mkhyekatnak xüng law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kei ka thiki. Xünnak vaia ngthupet cun ka phäha thihnak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khyekatnak naw thum ngmangei na lü, na mhlei lü acuna thum am na hnim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kyase, Thum cun ngcimcaihki, acunüng ngthupet cun ngcimcaih lü ngsungpyun lü daw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kdaw pawh cun, ka phäha thihnaka kyaki aw? Am kya. Mkhyekatnak ni ka phäha thihnaka a kya ve; acunakyase, mkhyekatnak cun mkhyekatnak tia angdangnak thei vaia akdaw sumei lü na hnimki; mkhyekatnak cun ngthupeta phäha aktäa mkhyekatnak tia mdanki.Khyanga k'uma ngcuhngkaih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m cun ngmüimkya lama kyaki tia mi ksingki; cunsepi, kei cun mtisa lama mkhyekatnaka mpyaa jawiha k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wh am ka ksingki; ka pawh hlü am pawh lü, acuna hnün üng am ka hlüei ka pawh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kba am ka pawh hlü ka pawh üng Thum cun cangki tia ka jum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kyase, acuna am dawki ka pawh cun keia pawha am kya lü, mkhyekatnak kei üng vekia a pawha ni akya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khyunglanak am msuimcäp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i üng akdaw i am ve tia ka ksingki; acun hin mtisa lama kyaki, akdaw pawh hlünak cun kei üng ve teki, akdaw i am pawh ngü.]]></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kdaw ka pawh hlü am pawh lü; acuna nghnün üng am ka pawh hlü akse ka pawh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 ka pawh hlü ka pawh khawi üng, pawhki cun keia am kya lü, mkhyekatnak kei üng vekia ni akya 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kyase, hina thum ka ksing lawki; akdaw pawh vai ka ti üng akse ni ka xüei t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mlungkyawng kcang üng cun Pamhnama thum üng aktäa ka je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nsepi, ka mtisa ja ka kutkhawe üng thum kce veki tia ka ksingki, acun naw ka mlungkyawng thum ngcawhpüi lü, ka mtisa ja ka kutkhawe üng vekia mkhyekatnak ngthupeta kut üng mpyaa na pawh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huikha veng! Thihnaka na cehpüiki hina mtisa üngkhyüh u naw na yung khai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 Bawipa Jesuh Khritawa üngkhyüh ahin pawhkia Pamhnama veia jenak ka mthehki. Acunakyase, ka mlungmthin lama Pamhnama thuma mpyaa ka kyaki, mtisa lama mkhyekatnaka thuma mpyaa ka kya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kyase, ka püie aw, thum nami ksingkiea kyase i ka pyen khai ti cun nami ksingkie ni. Khyang a xünga küt üng thum naw up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vaisüa a cei vekia nghnumi cun a cei am a thiha küt üng thuma keha veki, a cei a thih käna cei mahnaka thum üng lät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kyase, a cei a xüng k'um üng kpami akce a vepüi üng ani cun a ceia khana am sitihki ti khaie. A cei a thih üng ta acuna thum üngka naw mhläta kyase, akce a ceinak be üng pi nghnumi “am sitihkia” am k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kyase, ka püie aw, Thum cun asängeia küt üng nangmi pi nami thiki, isetiakyaküng nangmi cun Khritawa kphyema nami kyaki. Nangmi cun thihnak üngka naw tho beki Jesuha mtisa kyase nangmi cun Pamhnama khut pawhnak üng ning jah summangei va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tisa thuma mi xüngsei üng thum naw mtisa mkhyekatnak mthümhlet law se Thum naw mtisa üng khut bi lü avan thihnak üng mi düt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unsepi, tuhkbäihta jah mankia Thum üngka naw mi lätki, isetiakyaküng, acun üng mimi cun mi thi pängkia akyaka phäha ni. Thum kphyüm üng yuka kba mi khüikia am kya lü, Ngmüimkhya thum kthai üng mi khüiki ni.Thum ja mkhyekat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Thum a mät kung hin mkhyekatnaka kyaki mi ti khai aw? Am ni! Cunsepi, Mkhyekatnak na ksingsaki cun Thum ni. “Khyanga ka käh na hnaihei vai,” tia Thum naw am a pyen üng ta acuna hnaiheinak ta ini tia am ksing veng.]]></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2026-05-26T21:45:56Z</dcterms:created>
  <dcterms:modified xsi:type="dcterms:W3CDTF">2026-05-26T21:45:56Z</dcterms:modified>
  <dc:title>Bible.com.au: Romah 7:1-25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