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3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h 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üng, Khritawa am mi thi pängkia akya üng a hlawnga mi xüng hnga khai tia mi jum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hritaw cun, thihnak üngka naw mthawh bea kyaki, am thi be ti khai ti mi ksingki; thihnak naw a khana ngnängnak johit am ta t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thihnak cun mkhyekatnak lama anglät vaia mat däka thiki, a xüngnak üng Pamhnama phäha xüng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 kba bä, nangmi haw mkhyekatnak lama thi pängkia ngaiei u lü, Pamhnam da Jesuh khritaw üng nami xüngkia ngai kyu u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akyase, thi theikia nami mtisaa ngjak'hlü nami pawh msawk üngpi mkhyekatnak naw nami mtisa üng nängnak käh yah kaw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mi mtisa, kutkhawe cun nami mkhyekatnak vaia akse lama käh jah sumei ua; thihnak üngka naw tho bekia mäiha, Pamhnama veia ngpeei u lü, nami mtisa, kutkhawe pi ngsungpyunnak vaia kya u 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khyekatnak cun nami bawia käh kyase, thuma keha nami xüngki am ni, Pamhnama bäkhäknaka keha nami xüngki ni.Ngsungpyunnaka mpya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üng ihawkba kya khai? Thuma keha am mi ve ti lü a bäkhäknak keha mi vekia kyase mkhyekatnak mi pawh khai aw? Acukba am k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Ua veia pi kyase, a ngthu ngai khaia mpyaa nami kya käna, thihnak vaia katnaka mpyaa pi kyase, ngsungpyunnak vaia ngthu ngainaka mpyaea pi kyase, a ngthu nami ngaiha a mpyaa nami kyaki ti am nami ksingki a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mhnam je na ua! Nangmi cun mkhyekatnaka mpyaea kya khawi uki lüpi ning jah mtheia ngthungtak cun nami mlung am nami kcangna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khyekatnak thih ta u lü Khritaw üng xünna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khyekatnak üngka naw nami lät pängkia kyase ngsungpyunnaka mpyaa nami kyak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m nami ksing theikia kyase nghngicima khyübe am ka ning jah mthehki. Nami mtisa ja nami kutkhawe cun ajana am ngcimcaihki ja phyawksak ksehlen khaia nami peta mäiha, tuhkbäih nami mtisa ja nami kutkhawe cun ngcimcaih khaia ngsungpyunnaka mpya thawnsak u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khyekatnaka mpya üng nami ve ham üng, ngsungpyunnak üng nami lät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uha nami ngkeeinak nami jah bilawhe cun i nami daw na khawiki ni? Acunea dütnak cun thihnaka ni akya 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unsepi, tuhkbäih cun mkhyekatnak üngka naw lät u lü Pamhnama mpyaea nami kya lawkia kyase, ngcimcaihnak nami ngmangnaki. Adütnak cun anglät xüngnaka kya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khyekatnaka phu cun thihnaka kyaki cunsepi, Pamhnam naw amdang a jah yeta a bäkhäknak cun mi Bawipa Jesuh khritaw üng anglät xünaka kyak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üng, i mi pyen khai? A bäkhäknaka dämnak vaia mkhyekatnak üng mi xüngei laih laih khai aw?]]></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 kba am ni, mkhyekatnak üng mi thi pängki cun mkhyekatnak üng ihawkba mi xüng be kh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hritaw Jesuh üng baptican khankie naküt cun a thihnak üng baptican khanki tia am nami ksingki a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akyase, a thihnak üng baptican mi khan üng a hlawnga mi ng’ut yümki; Pa a hlüngtainak am thihnak üngka naw Khritawa thawh bea kba mimi pi xüngnak kthai am mi ve hnga kh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ptican mi khamnak am a thihnak üng mi thih hnga u lü xünnak üng a mät am atänga mi tho be yüm kh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khyekatnak mtisa kpyehnak vai ja, mkhyekatnaka mpyaa am mi kyanak ti vaia mi khyang kphyüm cun amät am kutlamktung üng taih pänga kyaki tia mi ksing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u pi, thih pängki cun mkhyekatnak üngka naw lätki ni.]]></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2026-05-26T21:48:06Z</dcterms:created>
  <dcterms:modified xsi:type="dcterms:W3CDTF">2026-05-26T21:48:06Z</dcterms:modified>
  <dc:title>Bible.com.au: Romah 6:1-23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