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khyekatnak am mi ve k'um üng, Khritaw mi phäha a thihnak am, Pamhnam naw ihlawka a jah mhläkphyanak cun mdan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kyase, tuhkbäih cun, a thisena phäha ngsungpyunnak mi yah lü, acuna Bawipaa phäha, Pamhnama mlungsonak üngka naw ihlawka küikyannak mi yah kha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mhnama yea mi kya k'um üng pi, a Cakpaa a thihnaka phäh Pamhnama püia mi kya law beki. Tuhbäih ta Pamhnama püia mi kyakia kyase Khritawa xünnak am ihlawka küikyannak mi yah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 däka am kyase, tuhkbäih mi Bawipa Jesuh khritaw üng Pamhnam püiea jah pyangkia kyase mi jekyaiki.Adam ja Khrit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khyang mata phäha khawmdeka khana mkhyekatnak pha law lü, mkhyekatnaka phäh thihnak a pha lawa mäiha, khyang naküt cun mkhyekatnaka phäha thihnaka phakie, isetiakyaküng khyang avan ami mkhyekata phäh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m am a ve ham üng khawmdek khana mkhyekatnak ve pängki. Cunsepi Thum am a ve üng mkhyekatnake am ve 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nsepi, Adam üng tün lü Mosia ve law cäpa, Adam naw Pamhnama mtheh am ngja lü a mkhyekata mäiha mkhyekatnak am pawhkiea khana pi thihnak ve lawki. Adam cun ve law khai üng mtängnak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nsepi, bäkhäknak ja mkhyekatnak am täng. Isetiakyaküng, Pamhnama bäkhäknak cun Adama mkhyekatnak am, am täng. Khyang mata mkhyekata phäha khyang khawhah thiki. Cunsepi, khyang mat Jesuh Khritawa phäha khyang khawhah naw Pamhnam naw amdanga a jah yeta bäkhäknak yahkiea kyase Pamhnama bäkhäknak cun dämduh bawk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yang mata mkhyekatnak ja Pamhnam naw amdanga a jah yet cun am täng ni. Khyang mat a mkhye käna “Mkhyekatnaka” ngthumkhyahnak pha lawki. Cunsepi mkhyenak khawhaha ve law käna “Mkhyekatnak am pawhkia kba” am yah ngkawiha bäkhäknak cun yah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ta mkhyekatnaka phäha pi thihnak naw a jah uk law üng, khyang mat, Jesuh Khritaw bilawha phäh ihlawk dämduhki mi yah khai ni. A bäkhäknak khawhaha yahei lü Khritaw üngkhyüh akxüng mi up lü ani am ngsungpyunsak yahei khaie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mhnam üng ng’yäp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akyase, mata mkhyenak naw khyang naküt jah mkateiki. Acuna mäiha khyang mata ngsungpyunnak naw ngsungpyunnak ja xünnaka khyang naküt jah phapüi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yang mat naw pyen am a ngjaka phäha khyang naküt mkhyekatnak am belawki he; acuna mäiha, khyang mat naw pyen a ngjak phäha khyang naküt ngsungpyun kha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m pha law lü mkhyekatnak nung lawki. Cunsepi, mkhyekatnak a nungnak naküta Pamhnama bäkhäknak däm law baw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khyekatnak naw thihnak am jah uk lü Pamhnama bäkhäknak naw ngsungpyunnak am uk lü mi Bawipa Jesuh khritaw üngka naw anglät xünnaka jah cehpüi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uha, jumnaka phäh Pamhnam am ngsungpyunnak mi yahki, Bawi Jesuh Khritaw üngkhyüh Pamhnam am dim’yenak mi t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uha mi xünnaka jumnak üng Pamhnama bäkhäknak mi ksing khaia jah law püiki. Pamhnama hlüngtainak yümei lü äpeinak am mi awhcah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acun däka am kyase, mi khuikhanak üng je u lü mi ve vai u, khuikhanak naw khameinak khawh lawpüi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hameinak khawh naw Pamhnama ksingnak lawpüi lü Pamhnama ksingnak naw äpeinak ve laws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mi veia a jah peta Ngmüimkhya Ngcim naw, Pamhnama mhläkphyanak cun, mi mlungkyawng k'uma a büih law pänga phäha, äpeinak naw am jah helatsak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ah kpüi khai am a ve üng pi Pamhnama xüa kcün üng Khritaw cun mkhyeki khyange phäha thi law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yang ngsungpyunkia phäha thih vai khak khai, khyang kdawa phäha ta a thih vai lingki ve taw khai.]]></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2026-05-26T21:48:01Z</dcterms:created>
  <dcterms:modified xsi:type="dcterms:W3CDTF">2026-05-26T21:48:01Z</dcterms:modified>
  <dc:title>Bible.com.au: Romah 5:1-21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