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presProps" Target="presProps.xml"/>
  <Relationship Id="rId32" Type="http://schemas.openxmlformats.org/officeDocument/2006/relationships/viewProps" Target="viewProps.xml"/>
  <Relationship Id="rId3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8707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omah 4:1-2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awipa naw ami mkhyekatnak am a jah kheh petea khyange cun jekyai u se” tia a pyen ni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avita pyen jekyainak cun vun mawih khamkiea phäh däka mä akya? Am kya! Vun am mawikiea phäha pi kyaki ni. Cangcim üngka mi pyena kba, “Abraham naw Pamhnam jumei lü a jumnak cun ngsungpyunkia a doei pet.”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 cun ihawkba a ngaih pet ni? Vun a mawi käna aw? Am a mawih ham üng aw? Vun a mawih käna am ni, a mawih hlana kyaki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akyase, vun am a mawih ham üng a jumnak am ngsungpyunnak yahki tia ksingnak vaia, vun mawi lü msingnak pawhki. Acuna ngsungpyunnak cun ami phäha kya khaia, vun am mawikie üng jumeikie naküta paa kyanak thei vaia ni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i cun vun mawikiea paa pi a kyanak sih vaia, vun mawikie cun pi mi pa Abraham naw vun am mawi lü a xün k'um üng jumnak a taka mäiha jumnak ami tak vaia ni.Jumnak am Pamhnama khyütam kümkawiki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raham ja a mjükphyüie naw khawmdek ami kanak vaia khyütam cun Thum a läklama phäh am ni, ani naw jum lü a jumnak cun ngsungpyunnaka a doei pet ni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um läkie üng Pamhnam naw khyütam a jah pet ta jumnak cun am mdanga kya lü Pamhnama khyütam pi am mdang vai ni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um naw Pamhnama mlungsonak lawpüiki; cunsepi thuma am a ve üng thum lümkan am v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akyase, khyütam cun jumnak üng kya lü Pamhnam naw Abrahama mjükphyüie amdanga a jah pet cun Thum läk sawxatki üng am kya lü Abrahama juma kba jumeikie a jah pet ni. Abraham cun ngmüimkhya lama avana mi pa vaia phäh ni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ngcim naw, “Khyangmjü khawkäna paa ka ning pyang päng ni” tia a pyena kba ni. Khyütam cun Abrahama jum Pamhnama ma daw lü acuna Pamhnam naw thikie jah xünsak lü, am vekie pi ve khaia pawhki ni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raham am msuimcäpnak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raham naw äpei vaia anglawiki äpei lü jumnak am “ani cun khyangmjü khawhaha paa” thawn lawki. Cangcim naw, “Na mjükphyüie cun aisi kän law khaie” tia pyenki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khawkum a phya law khyäü khaia a mtisa xü lü a yängsänak am ve sepi, a jumnak am ngcek law. Sarah pi am ca khawh ti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jumnak am khyah, Pamhnama khyütam pi jumeiki. A jumnak cun johit üng be lü Pamhnam mhlünmtaiki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amhnam naw khyütam cun kümkawi lawsak thei khai tia süm lü a jumnak khäng law bawki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akyase Abraham cun a jumnak üng ngsungpyunkia Pamhnam naw ngaih petki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akyase, “A jumnak cun a ngsungpyunnaka ngaiha kyaki” ti cun, amäta phäh däka yuka am kya lü,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imia phäha pi kyaki. Mi Bawipa Jesuh, kthihnak üngkhyüh mtho beki mi jumkia kyase, mi jumnak cun ngsungpyunnaka ngai vaia kyaki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a Jesuh cun, mi mkhyekatnaka phäha thikia kya lü, Pamhnam am mi ngsungpyunnak vaia phäh mthawh bea kyaki ni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akyaküng, Abraham mi pupa, mi ti hin ihawkba mi ti khai ni? Abrahama pawhmsah khawi ta i ni?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raham naw bilawhnak am ngsungpyunnak a yah vaisü üng, a awhcahnak vai sü, cunsepi Pamhnama hmaia ta acukba am ni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ngcim naw a pyen ta “Abraham naw Pamhnam jum lü, acuna a jumnak cun Pamhnam naw ngsungpyunnaka a ngaih pet.”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hyang naw khut a bi üng, a bia phu cun amdanga a yaha am kya, hlawh lü a yaha kyaki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unsepi, bilawhnak üng am ni lü jumnak am ngdüi lü Pamhnam jumkia mkhyekatnak cun ngcimki tia a ngaih pet. Isetiakyaküng Pamhnam naw acuna jumnak cun amät am jah ngsungpyunsaki tia Pamhnam naw a ngaih ni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hin hin, Davit naw khyanga bilawhnaka phäha am ni lü, Pamhnam naw ngsungpyunkia a jah ngaih pete cun jodaw ve,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Ami mkhyenak jah mhlät peta khyange jaami katnak jah bu pete ta jekyai u se!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0">
  <a:themeElements>
    <a:clrScheme name="Theme8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2026-06-16T00:46:45Z</dcterms:created>
  <dcterms:modified xsi:type="dcterms:W3CDTF">2026-06-16T00:46:45Z</dcterms:modified>
  <dc:title>Bible.com.au: Romah 4:1-25 (DNT)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