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mimi Judahe cun Khyangmjükce kthaka mi dawnak veki aw? Am ve. Judahe ja khyangmjükce avan cun mkhyekatnaka akea mi veki ti cun ka ning jah mhnuh päng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angcim naw a pyena kba“Upi am ngsungp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singnak taki jaPamhnam mküimtoki matca pi am 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 van naw Pamhnam nghlatakie,akcea ami van citkie;akdaw pawhki upi am ve, mat pi am 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i khyü nglung he cun thihnak vaia kya lü;ami mleie am hleihlaknak ngthu pyenkie.Ami mkae üng kpyukpyaia sik am be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i pyenksake cun ng'yüncenak am b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i khawe cun khyang hnimnak da hlah u lü;]]></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i cehnak naküt üng pyüpyehnak ja khuikhanake jah ta hütk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m’yenaka lam pi am ksing 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 pi am kyühei 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ahe cun khyangmjükcee kthaka ami kyäpnak bawk veki aw? Vun mawih khameinak cun kü bawki 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m üng ve nakütki hin thuma keha vekiea phäha sängeikia tia mi ksingki; acunakyase, khawmdek khyange nghuingphanak käh jah mhlät lü lei naküt law püi lü Pamhnam naw avana lei cun ngthu jah mkhyah pet khaia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kba, thum cun mi mkhyekatnak ksingeinak vaia ve lawkia kyase, thum üng u süm pi Pamhnama hmaia am ngsungpyun hlawt khai.Jumnaka phäha ngsungpyun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uhkbäih cun, Pamhnam naw amät am a jah ngsungpyunsak cun mdan pängki ni. Mosia Thum ja sahmae naw ami saksinak kyaw u lü pi Thuma bilawh vai am 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 cun, Pamhnama ngsungpyunnak, Jesuh Khritaw jumnaka phäha kya lü, jumeikie avana phäha kyaki. Acunakyase, hngalangnak am 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yang naküt mkhyekat lü Pamhnama hlüngtainak üngka naw thuk vaik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ah lätlangsaki Khritaw Jesuh üngkhyüh, aphu am pe xa lü Pamhnama bäkhäknak am avan naw ngsungpyunnak yah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mhnam naw ani cun a jah pet. Ani mi jumeinak üng a thisena phäha ami mkhyekatnak mhlätnak vaia kyaki. Ahlana ami mkhyekatnake cun mlungsaünak am jah büktengki cunsepi atuh cun amäta ngsungpyunnak a mdannak vaia khyangea mkhyekatnak jah cijang petki. Ahikba a pawhnak am Pamhnam naw amät ngsungpyunnak mdan lü, Jesuh Khritaw jumki naküt cun pi ngsungpyunsak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kba akya üng, mi awhcahnak vai ve khai aw? Am ve! Thum mi läk lü aw? Am ni. Jumnak üng ni akyak 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khyang cun jumnak am ngsungpyun lü thuma ngjak'hlü bilawhnaka phäha am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 ani üng Pamhnam cun Judahe däka Pamhnama kyaki aw? Khyangmjükceea Pamhnama pi am kyaki aw? Kyaki, khyangmjükceea Pamhnama pi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kcanga anaküt üng akcüka Pamhnam naw amäta ngthu cun Judahe üng jah pe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mhnam mat däk kya lü, Judahe cun ami jumnaka phäha amät am jah ngsungpyunsak lü Khyangmjükcee cun ami jumnak üngkhyüh jah ngsungpyunsa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akyaküng, jumeinaka phäha Thum mi hawihki aw? Am mi hawih, mi khängsak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avangea am ami sitihnak naw Pamhnam cun am sitihkia thawnsak thei khai 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 kba am ni; Khyang naküt hlei sepi Pamhnam cun cangki ni,“Na ngthu pyen cun cang lü, ngthumkhyah üng pingnängnak na yah khai” tia Cangcim naw pyen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unsepi am dawkia mi pawhmsahnak naw Pamhnama pawhmsah naküt dawki tia a mdan üng, i mi ti thei khai ni? Pamhnam naw a jah ksücet üng Pamhnam naw akhye pawhki mi ti thei khai aw? (Ahin cun kthäh vaia nglawi kung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kba am ani üng, Pamhnam am a cang üng ani naw ihawkba khawmdek ngthumkhyah pe kha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nsepi, am ka cangnak naw Pamhnama hlüngtainak cun akcanga mdanki ni. Ise kei khyangka mäiha mkateia ka kya kha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daw a pha law vaia, mkhyekatnak mi pawh vai u” tia ise am mi ti ni? Khyang avang naw ami na mkateinak vaia ahine jah pyenkie ni. Ami yah vai kunga mkateinak yah khaie.Upi am ngsungpyu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2026-05-26T21:45:23Z</dcterms:created>
  <dcterms:modified xsi:type="dcterms:W3CDTF">2026-05-26T21:45:23Z</dcterms:modified>
  <dc:title>Bible.com.au: Romah 3:1-31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