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 dawki ami läknak vaia, cangki mah u lü, amimäta dawnak suikiea khana Pamhnama mlungsonak pha law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khyekatnak pawhkiea khana khuikhanak ja msawhleinak ve law khai, akcüka Judahe, cun päng lü khyangmjükcee khana pha law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nsepi, Pamhnam naw akdaw pawhmsahkie naküta khana hlüngtainak, mhlünmtainak ja dim’yenak jah pe khai, akcüka Judahe üng jah pe lü acun käna, khyangmjükcee üng jah pe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etiakyaküng, Pamhnam naw khyang avana khana angteha ngthumkhyah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mjükcee naw Mosia thum am ta u, amimi cun thum kaa mkhyekat u lü khyükie. Judahe cun thum takie, ami mkhyekatnak cun thum am ngthumkhyah khamei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m ngjaknak sawxat am Pamhnam üng ngsungpyun bea am kya lü Thuma hlüei bilawhnak üng ni a k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yangmjükcee naw Thum am ta u, amimäta ngaiha thum ami läk üng, Thum am ksing u lüpi amimäta ngaihnak ami läka kyase, acun cun ami phäha thum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i mlung k'uma thum veki ti cun ami ngneingnawng naw mdanki. Amimäta ksingnak naw kcangki tia mdan lü ami cungaihnak naw ahüt üng jah mkatei lü ahüt üng jah mhlät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Mhnüp üng, ka sanga Thangkdawa mäiha Pamhnam naw Jesuh khritaw am, khyange naw ampyua ami ngaihnake naküt cun ngthumkhyah law khai.Judahe ja Thu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ngmi üng avang naw namimät naw Judah khyang tia nami ngsuieiki. Thuma khana ngdüi u lü Pamhnam üng nami awhcahk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ngthumkhya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 naw a ning pawh hlüsak na ksingki, akdaw xü vaia mawng Thum üng na ngthei päng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ikmüe jah ngkhahpüi lü nghmüp üng vekiea phäha akvaia n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ghmawnge ja akxawie jah mtheikia na kyaki. Nang cun Thum ksingnak ja ngthungtak ksingnak na taki tia ngsing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 kce na mtheiki naw ise namät am na ngtheiki ni. Khyanga ka mpyuk am daw tia pyen lü, namät na mpyuki 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yanga khyu käh bäühmanak vai ti lü namät naw na jah bäühma na hüki aw. Juktuh he jah msetei lü, temple k'uma na mpyueiki 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mhnama Thum ka taki ti lü awcah na lü, thum lümkan lü, Pamhnama thang na setsaki 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gcim üng a ng’yuka kba, “Nangmi Judahe ning jah hmu u lü Pamhnama ngming khyangmjükcee naw mseteik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m na läkia a kyaküng, vunmawih cun phumah lü thum am na läk üngta vun na mawih cun am mawih üng ni a täng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vun am mawiki khyangmjükce naw thum a läk üng vun am a mawih pi a mawiha Pamhnam naw am jah ngai khai 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Thum am na läka phäha ca yu lü vun mawiki lüpi khyangmjükcee naw nangmi Judahe ning jah mkatei khaie, isetiakyaküng ami vun am mawi u lüpi Thum ami läka phäh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 aw, khyang kce ngthu na mkhyahki aw. Aua na kyak üngpi, na pyen vai i am ve. Khyang kcea lei na mkhyah üng ami bilawh akba bi hnga lü na mät naw na mät pi na mkatei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kpung däka Judah khyanga kyanak cun Judah kcanga kyanaka am ni. Akpung däka vun mawihnak cun vun mawihnak kcanga am k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unsepi, ak'uma Judah khyanga kyaki ni Judah kcanga a kya ve. Acunüng, vun mawih kcang cun, cayuk sawxata am kya lü, Judah kcang cun Ngmüimkhya am mlung mawiha kyaki. Acun naw khyanga mhlünmtainak yahkia am kya lü Pamhnama mhlünmtainak yahkia kyaki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kba vekiea khana, Pamhnama ngthumkhyahnak cun ngthu kcanga kyaki tia mi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üi aw, acukba vekie na jah mkhyah peki, namät pi acun kba na ve hngakia kyase, Pamhnama ngthumkhyahnak üng na lät khaia na ngaiki 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 ani üng Pamhnama dämduhkia mpyeneinak ja cuneinak ja mlungsaünak cun am hnaläüeiki. Pamhnam cun dawki tia akcanga na ksingki, isetiakyaküng, ngjutnak na yah be khaia lam ni msüm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 mlung ngcang lü pyen nami mhlihki acunakyase Pamhnam mlungsonak ja ngsungpyunki ngthumkhyahnaka Mhnüp üng däm bawk khaia nami bilawh cun naw mdan law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ang avan mi bilawh akba Pamhnam naw jah thung be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daw pawh lü, hlüngtainak, mhlünmtainak ja, am thi theikia xünak suikie am, acune üng Pamhnam naw anglät xünak ja pe khai.]]></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2026-05-26T21:45:42Z</dcterms:created>
  <dcterms:modified xsi:type="dcterms:W3CDTF">2026-05-26T21:45:42Z</dcterms:modified>
  <dc:title>Bible.com.au: Romah 2:1-29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