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506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h 16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, Ampalih, Bawipa üng ka ngkhawt püi cän na hnukset pe u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üng khutbi kami bipüi Uraban ja ka mhlänaka Satakah cän na hnukset pe u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üng sitih cangkia Apelih cän na hnukset pet ua. Aristobuluha khyang lawng üngkae pi na jah hnukset pet u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Judah khyang püi, Erodung cän na hnukset pe ua. Nakituha khyang lawng üng Bawipa üng vekie cän na jah hnukset pet u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rupenah ja Taruphotah, Bawipa üng khüi khawiki xawi cen na ja hnukset pe u. Ka mhlänak Peratih, Bawipa üng aktä leng leng se khüiki pi na jah hnukset pet u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a jah xü Rufuh ja a nu, a na ca akba na ve püiki pi na jah hnukset pet 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ukrit, Phalekung, Hames, Patrobah, Hamas ja, ami veia vekie cen na jah hnukset pet u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olokung ja Juli, Niruh ja a na, Olampat ja ami hlawng veki Pamhnama khyange cän na jah hnukset pet u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cimkia hnuksetnak üng hnuksetei ua. Khritawa sangcime naküt naw ning jah hnukset ve u.Apäihnaka mcäinak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a püie aw, ngtainak pawhkie ja khyanga jumeinak helatsakie cän mceiei u lü, nami yaha mtheimthangnak ning jah hawih hlüsakie nami jah nghlat tak vaia ning jah mtheh ve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nukset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äihe naw mi Bawipa Khritawa khutbi am bi u lü amimäta khawnua phäha khutbikie ni; khyü ktui ja mhläknak ngthu am khyang ngcime jah mhleimhlakie n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gkdaw üng nami khäng cun khyang naküta vei a ngthang hüa phäh jekyai veng. Akdaw lama them u lü akse lama pi ngcim u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m’yenaka phungnu Pamhnam naw Khawyam cun nami khawa keha mhnüi law khai. Mi Bawipa Jesuha bäkhäknak nami veia ve 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khüipüi Timoti, Lucia, Jason, ka Judah khyang püi, Sotihpetae naw ning jah hnukset ve 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a ca yukia, kei Teratih naw, Bawipa ngming am ning jah hnukset ve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ea ngkhyumnak im, na khinnaki Kajas naw ning jah hnukset ve. Mlüha khawh sämkia Eratuh ja nami na Kawtuh naw ning jah hnukset v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Bawipa Jesuh Khritawa bäkhäknak nami khana ve se. Amen.Akpäihnaka mhlünmtai lü ktaiyünak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üng hlüngtainak ve se! Ani naw nami jumeinak ning jah khängsak khawhki ni, acuna thangkdaw cun keia sang Jesuh Khritawa mawng, ajana kcün üng ngthup khawikia ngthungtak mdannak n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hmaea cauke naw ngthungtak cun angsinga mdan law lü angläta xüngki Pamhnama ngthupet üngkhyüha khyangmjü naküta veia jah ksingsak lü avan naw jum lü ami kcangnak vaia phäh n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amät däk avan ksingnak am bebang lü, Jesuh Khritaw üng angläta hlüngtainak be se. Am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kirih mlüh sangcim üng khut pawhki, kami ci Phobe naw ning ja ksingsak ve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khyange nami jah mceia kba Bawipaa ngming üng jah dokham ua. Kpüi vai a hlü naküt üng kpüi u. Ani cun khyang khawjah a jah püinak kba kei pi na püina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änga Khritaw Jesuha khut kami bikia Priscilah ja Akuilah na jah hnukset pe u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xawi naw ka phäha ami sak am mceh na ni. Bäki xawi tia kei däk naw ka pyenkia am kya, Khyangmjükce sangcime naw pi tikie n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ima ngbämkie sangcime pi na ja hnukset pe ua. Asah hnea Khritaw jumei law kcükia ka mhlänak ka püi, Ephamit pi na hnukset pet u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 nami phäha ktha na lü khüiki cän na hnukset pet u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mjü Judah khyang Andronikah ja Junih, thawngim üng ka jah kyumpüi xawi pi na ja hnukset pet ua; anini cun ngsä he üng ami ngming aktäa ngthangki xawia kya ni lü, keia kthaka khritaw üng ve maki xawia kyaki xawi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2026-05-26T22:26:00Z</dcterms:created>
  <dcterms:modified xsi:type="dcterms:W3CDTF">2026-05-26T22:26:00Z</dcterms:modified>
  <dc:title>Bible.com.au: Romah 16:1-27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