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g jah mtheh veng, Khritawa sak üng a bilawh hin Judahea phäh kya lü Pamhnam hin sitihki. Ami pupaea veia a jah peta khyütam cun akcanga kümkawi laws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mjükcee naw Pamhnama mpyeneinak mhlünmtai law khawh khaie. Acunakyase, Cangcim üng,“Acunakyase, Khyangmjükceea ksunga ning mhlünmtai lümküimtonak ng’äi ka mcuk kha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pyen be tü ta, “Khyangmjükcee aw Pamhnama khyange am atänga jekyai ua”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käna,“Khyangmjükce naküt naw Bawipa mküimto ua, khyang avan naw mküimto ua”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käna Hesajah naw,“Jisea ngsawn po law khai, ani Khyangmjükcee jah uk law khai,ani üng äpeinak ta law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müimkhya Ngcima johit am nami äpeinak adäm law vaia Pamhnam nami jumnak üng äpeinaka phungnu Pamhnam naw jekyainak ja dimdeihnak üng ning jah kbe se.Pawluh naw ling lü a yuka maw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a püie aw, dawkyanak am bebang u lü, avan nami ksingkia kyase, mat ja mat mtheimkhawngei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nsepi, Pamhnam naw bäkhäknak a na pet cun ling lü, avan üng ka ning jah mtheh hlü be tüa phäh ka ning jah yuk law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 cun, Khyangmjükceea veia Pamhnam üngka thangkdaw cun ktaiyüa nghnün üng pyen veng, Khritaw Jesuha khut bikia ka kyanak vaia kyaki; Ngmüikhya Ngcim naw Khyangmjükceea bilawh cun Pamhnama phäha ngcimsa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Khritaw Jesuh am yüm mat lü Pamhnama khut bi hin ka awcahnak vai v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ang jesak v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ritaw naw kei üngkhyüh khut bi lü khyangmjükcee jah cehpüi lü Pamhnama pyen ami ngjak vaia mawng däk ni lingnak am ka pyen. Ahin cun ngthu ja khutbinak am pi ky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üncamkse ja cäicatnake am pi kyase, Pamhnama Ngmüimkhya johit üng pi kyase acun am ni a bilawh. Jerusalem üngkhyüh Ilurihkon däa cit hü lü Khritawa mawng Thangkdaw ka sang hü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kba, khyang kce naw a süma lung khana, lung am mdün veng. Khritawa ngming am ami ngjaknak hama hnüna thangkdaw ka sang hü vaia ni ka bü.]]></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mäiha Cangcim üng,“Ngthu am ngja khawikie naw hmu u lüam ngja khawikie naw ksing khaie” tia pyenki.Pawluh Romaha cit khaia ngtü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kyase, nami veia am ka law thei khaia na khamki ve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uhkbäih cun hina khaw üngka khüinak ka kpäng ni, kum khawvei nami veia ka law khaia ka ngtün pängkia pi ky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aina ka ceh naküt üng ka ceh lama ka ning ja hmu law pah khaia ngai veng; nami veia law lü ka jekyai käna, ka cehnak thei vaia nami na kpüi khaia ngai v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uhkbäih cun Pamhnama khyange ka jah khüih khaia, Jerusalem mlüha ka cit ma khaia kya 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setiakyaküng, Maketawniha hne ja Akaijah hnea sangcime naw Jerusalem mlüha veki Pamhnama khyange ksunga mpyenksekiea phäh petmsawtnak am jah kuei vaia mkhyah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mimi jah kuei vaia amimäte naw mkhyahki ni; Judahe naw Khyangmjükcee cun ngmüimkhya lam ami jah yümpüi üng, khawmdek khawhthem am ami jah kuei be vai cun ami mta kung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mi jumnak üng mi dämkie naw, mimäta dawnak däk käh mi sui u lü, kthangcekiea phüih pi mi jah phüihpüi vai 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acuna khut cun kpäng lü, ngui jah mhjum lü Spaina ka ceh sawa ka ning jah hmu law pah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nami veia ka law üng Khritawa dawkyanak am bebang lü ka law khai tia ka ksing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üie aw, ka phäha Pamhnama vei angläta nami na ktaiyüpüi vaia mi Bawipa Jesuh Khritaw ja Ngmüimkhya a jah pet mhläkphyanak am ning jah nghui na v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 jumeikie Judahea ksunga Pamhnam naw a na yung vai ja Jerusalema ka bilawhe Pamhnama khyange naw ami dokham khawh vaia na ktaiyü pet u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mhnam naw hlüei üng ta jekyainak am ka law khai, ka lawnak vai cun atänga ktha mi yahnak vai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myenaka phung Pamhnam naw ning ja ve püi nglät se. A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meiki khyang kceea kyäpnak vai ja ami dawnak vai mi teng u lü jumnak üng mi jah sawngsa vai 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ritaw naw pi amäta a dawnak vai am sui, “Nang ni ksenakiea ksenak cun, keia khana kya lawki” tia Cangcim üng ng’y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ngcim üng vekie cun, mimi naw mlungsaünak ja mlungüpnak üngkhyüh äpeinak mi yah vaia acune naw jah mthei khaia ng’yu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gmi cun mlungmsaünak ja mlungüpnaka phungnu Pamhnam naw mlungkaw mat am Khritaw Jesuha ngneisaka kba nami xüngsei kha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 Bawipa Jesuh Khritawa Pa ja Pamhnam cun a yüma mlungkaw mat am nami mküimto khaie ni.Khyangmjükcee veia thangkd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ritaw naw a ning jah dokhama kba Pamhnama hlüngtainak vaia mat ja mat dokhamei u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2026-06-16T00:48:48Z</dcterms:created>
  <dcterms:modified xsi:type="dcterms:W3CDTF">2026-06-16T00:48:48Z</dcterms:modified>
  <dc:title>Bible.com.au: Romah 15:1-33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