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i xün üng Bawipa phäha mi xüng u lü, mi thih üng pi Bawipa phäha mi thiki; acunakyase, mi xüng üng pi, mi thih üng pi kyase Bawipa kaa mi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ritaw thi lü a thawhnak be cun akxüng he ja akthihe phäha Bawipa a thawn vaia phäh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nakyase, an eikia na kyak üng i vai akce ngthu na mkhyah petki ni? Nang naw avan na ei üngpi ivai jumeiki akce na hmumsitki ni? Avan cun ngthumkhyahnak khamei vaia Pamhnama ma mi ngdüi law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ngcim üng,“Kei xüngkia Pamhnam ni ti lü Bawipa naw pyenki,khyang naküt ka ma mkhuk msüm u lükhyang naküt naw kei cun Pamhnam ni ti khaie” tia pyen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mi van naw mi bi naküta phäh Pamhnama veia mi phyeh law khaie.Khyangkce käh na kyukngtängsak v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yang üng ngthu mi mkhya pet cän mi hawih kawm u. Acuna kthaka anaküt ami pawh üng akce käh nami kyukngtängsak vaia mcei 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wipa Jesuh üng ka vekia kyase ei vai naküt hin ngcim ve. Lüpi eiawk avang hin am ngcim ve tia na jum üngta na phäh am ngcim 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mä na eia phäh akcea am adawnak ani üngta na vecawh hin mhläkphyanak üngkhyüh am ni. Khritaw a phäha thiki khyang cun na eiawk üng käh kyukngtängsa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kdawa na ngaih cun naw ngming kse na yahnak vaia käh kya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a Pe cun eiawknak üng am kya. Lüpi Ngmüimkhya Ngcima a jah peta ngsungpyunnak, dim’yenak ja jekyainak üng ni akya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yangkce ngthu käh mkhya v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ina tuilam üng Khritawa phäh na bi üng Pamhnam jesaki lü khyang kcee naw pi ni mküiei khaie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dim’yenak ja mat ja mat ngjuktha jah pe khaiea ngkaw cän angläta jah bilo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iawk üng Pamhnama khüibi käh na kpyeh vai. Eiawk naküt ei lü ngcimki cunsepi khyang mkhyenak üng a kyukngtäng vaia na eiawk cun am daw 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meiki khyang kce kyukngtängsak khaia meh einak ja ju awknak cun hjawng hin dawki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na mawng üng na jumnak cun Pamhnam ja namäta nglaka ve kawm. Ami bilawh üng mkhyekatnaka am kya tia ngaikie cun ami ngaihnak cangkie cun je u 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nsepi mlung uplatnak ta lü ami eia khana Pamhnam naw jah mkatei, isetiakyaküng, jumnak üng am ami bilawha phäha kyaki. Jumnak üng am tünei cun mkhyekatnak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a jumeinak ktha ngcekie jah dokham lü ami cungaihnak käh jah ngcuhpüi 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yang avanga jumeinak naw avan eia nglawiki tia ngai lüpi a jumeinak ngceki naw ta an däk ei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van eiki naw avan am eiki käh hmumsit kawm; avan am eiki naw pi avan eiki käh pyenei kawm; Pamhnam naw ani nghngih jah dokhamki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yang kcea mpyae ngthumkhyah khai cun nang u ni? A ngnäng vai ja am a ngnäng vai cun a Mahpa naw mkhyah khai ni. Ani nghngih ngnäng khai xawi, isetiakyaküng Bawipa naw jah ngnängsak khawh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yang avang naw khaw mhnüp at cun akce mhnüpea kthaka dawkia ngai lü, khyang kce naw khaw mhnüp avan tängkia ngaiki. Mi mlung mi nängei kawm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aw mhnüp ak’hlüng säiha ngaiki naw pi Bawipa leisawng kawm. Anaküt eiki naw pi Bawipa leisawng lü Pamhnam üng eiawka phäh jenak mtheh kawm. Anaküt am eiawki naw pi Bawipa leisawng lü Pamhnam üng jenak mtheh kaw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u pi, mimäta phäha mi xüngkia am kya, mimäta phäha mi thihkia pi am kya.]]></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2026-05-26T21:44:15Z</dcterms:created>
  <dcterms:modified xsi:type="dcterms:W3CDTF">2026-05-26T21:44:15Z</dcterms:modified>
  <dc:title>Bible.com.au: Romah 14:1-23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