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1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ta veia pi käh lei mah lü mat ja mat nami mhläkphyanaka thea ta i käh lei na ua. Ahin pawhki naw ta Thum kcangna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m naw, “Khyanga khyu, khyanga cei käh na bäühmanak vai; khyang käh na hnim vai; käh na mpyuk vai; khyanga ka käh na hlükawei vai” a ti. Ahin avan ja akce ngthupet naküt cun, “Namät na mhläkphyanaka kba na impei loceng na mhläkphyanak vai” tia ngthupet mat üng kümkawi päihk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yang kce na mhläkphyanak üng amimi khana akse am pawhki, mhläkphyanak na tak cun Thum avan na kcangnak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mi ihnak üngkhyüh nami thüxak vai akcün pha lawkia kyase hin hin pawh ua. Isetiakyaküng küikyannak hin akcüka mi jumeia kcüna kthaka ng’et law baw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than päih law hlü hnüh lü, khaw thai law hlü ve; acunakyase, nghmüp üng mi bilawhe mi jah hawih u lü, akvaia üng ngtuknaka likcime mi jah kawtei vai 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hnüpa vekie khyangea kba akdawa mi ve vai u. Eiawknak, ju mpyüinak, aksea ngneisak, ngtunngvawknak, hüipawmnak ja ng’eiknak üng käh mi ve vai 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wipa Jesuh Khritawa likcim cun kawtei u lü nami mtisaa ngjakhlüa mkhyekatnak cän käh pawh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awngmange veia bi vai mt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yang naküt naw jah upki khawngmanga pyen cun ngai kawm, isetiakyaküng Pamhnam naw ana a jah peta phäha khawngmange cun vekie. Pamhnama jah mcawna kyakie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akyase, u pi, khawngmang am kcangnaki cun Pamhnama mcawn ksekha nakia kyase; amäta khana ngthumkhyahnak yah k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kdaw pawhki naw jah upkie cun jah kyüh vai am ni. Lüpi akse pawhkie naw ami jah kyüh vai ni. Am na jah kyüh vai na tängki aw? Akdaw na pawh ta ning mküiei kha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etiakyaküng amimi cun Pamhnama mpyaea kya lü nanga phäh akdaw pawh khaie ni. Cunsepi, akse na pawh üng jah kyüh a, amimia mkhuimkhanak khawha ana cun akcang ni, isetiakyaküng jah mkhuimkha khaie ni. Akse pawhkie khana Pamhnama mkhuimkhanak cun biloki Pamhnama mpyaea kyakie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kyase, Pamhnama mkhuimkhanak na kyüh däka phäh am kya lü namäta ksingeinaka phäha ana takie mtheha v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kyase ni, ngcawn pi na ngcawng ta; isetiakyaküng jah upkie cun naw ami mta ami bi hin Pamhnama phäh khüikie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 pet vai mta cun jah pe a. Namäta phäh ja na khawhthema phäh ngcawng cun pe lü jah leisawng kawmki.Mat ja mata khana bi vai mta]]></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2026-06-16T00:47:38Z</dcterms:created>
  <dcterms:modified xsi:type="dcterms:W3CDTF">2026-06-16T00:47:38Z</dcterms:modified>
  <dc:title>Bible.com.au: Romah 13:1-14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