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h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hyang ngjuktha peki naw pi ngjuktha petnak bi se; petmsawtki naw pi käh pam lü pe se; ana mah naw pi ktha na lü bilo se; khyang mpyeneiki naw pi jekyainak am mpyenei 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hläkphyanak cun mhläkphyanak kcanga kyase. Mkhyekatnak hneng u lü dawnak kpang u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ritjanea nami kya kba mat ja mat hnün ata kba mhläkphya na u lü ngkhawtei 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üinak lam üng käh dam u lü; mlungkyawng ap lü Bawipa khut bi 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äpeinak üng jekyai u lü; khuikha khameinak cun cunei u lü, angläta ktaiyü u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hlükaw veki khritjane üng jah petmsawt u lü; khine pi nami jah khinnak v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ing jah mkhuimkhakie, dawkyanak am jah kbe u; käh jah yünce u lü dawkyanak nami ja kbe v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kie jah jepüi u lü; kyapkie jah kyahpüi 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ihnak thei avana khana atäng ta ua. Käh awhcah u. Mlung nemnak üng dokham ua. Themkia namimät käh ngai 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hyang naw a ning hmakatsak üngpi käh thungei be u. Khyang avan naw daw khaia ngaih cän pawh 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mhnama khutbi üng xünsein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hyang naküt am nami ngkhawt vaia anaküt cän bi 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üie aw, u pi käh thungei be u, Pamhnama naw thung be se, “Phu naküt cun keia thung vaia kyaki, kei naw thung be lü kei naw ka pe bekhai ti lü Bawipa naw” Cangcim üng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kyase, na ye a ei a cawi üng, a ei vai pea, tui a xai üng a awk vai pea; acukba na bi üngva ngkekhyakei khaie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kse naw käh ning jah näng lü akdaw am akse cän näng u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akyase, ka püie aw, Pamhnama dämduhkia mpyeneinak am ning jah nghuinak ta, nami mät kung cän Pamhnama veia xüngseikia ngkengnaka mäia ng’apei lü Pamhnama khut bi ua. Acuna khut nami binak naw Pamhnam jesaki ni. Ahin cun akcanga nami pet vaia hjawkhahnak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in khawmdeka thuma käh ve u lü, Pamhnam naw akthaia nami mlung ning jah thunghlai se. Acun üngva Pamhnama ngjakhlü akdaw i ti ja ani cun kümkawikia jenaksak hin i tia nami ksing kh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mhnam naw amdanga a na peta a bäkhäknaka phäha nangmi üng u naw pi a vea kthaka hlüng khai käh ngai ua ti veng. Acuna kthaka ta aknema ngai u lü Pamhnam naw a ning jah peta jumnaka kba nami mät ngaiei u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umsa mat üng ngban khawhah mi taki, mi ngbane naküt a ami bilawh am täng 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kba kunga mimi khawjah mi law sepi Khritaw üng mtisa mata mi kyaki; lüpi mimi cun mi nghngalang lüpi mat ja mat mtisa mat üng mi ngsu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bäkhäknak am a jah pet mi khyaihnak phäh phäh üng khut mi bi vai u. Pamhnama ngthu pyennak vai a jah pet üng ta jumnak mi taka kba mi pyen vai 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üibi bi khaia akya üng khüibi mi bi vai u; mtheiki naw pi mtheinak mi bi vai u;]]></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2026-07-09T01:32:37Z</dcterms:created>
  <dcterms:modified xsi:type="dcterms:W3CDTF">2026-07-09T01:32:37Z</dcterms:modified>
  <dc:title>Bible.com.au: Romah 12:1-21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