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1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h 11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gcim üng, “Pamhnam naw tuhkbäih däa ami mlung ja ami ksingnak jah nghmüpsak se tuhvei cäpa am hmu ngja u” tia pyenk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Davit naw,“Ami eiawknak cun ami ng’awhnak vaia kya lü,ami kyukngtänak vaia pi kyase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hmu thei khaiea, ami mik pi mü law se,khuikhanaka maa anglät se jah ngkunsak vai” a t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ning jah kthähki, Isarele cun kyuktäng pyawce khaiea ngvänkie aw? Acukba am kya. Isarelea mkhyekatnak cun khyangmjüceea phäh küikyannak vai ja kya law lü Isarele naw jah k’eihki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relea mkhyekatnak naw khawmdeka bawimangnaka kya lü Ngmüimkhya lama khuikhakie khyangmjücea phäh bawimangnak lawpüiki. Ami kümbenak ami law vai süa ta ihlawka daw khai ni.Khyangmjükcea küikyanak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hkbäih Khyangmjükceea veia ka pyenki. Khyangmjükceea veia ngsäa ka kyaa küt üng, ka khutbi ka awhcahnak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cun, kamäta khyange k’eihnak ta khaiea ja pawh lü, avange ka jah küikyannak vaia kyak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mahnak cun khawmdek khyang naküta phäh Pamhnama ye üngka naw a püia nglat law bekie ni. Ami a jah dokham cun ihawkba vai ni? Acun cun akthiea phäh xünnak vai n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muk pyan ma Pamhnam üng pet üng, muk avan pi a kaa kya khai, thinga pyae Pamhnam üng pet üng a ngbane pi a kaa kyak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lina olip ngban avang ek se, olip kcanga am kyaki acun üng ngsu law khaie. Olip kcang am nikia nangmi khyangmjükcee cun Judahea ngmüimkhya xünak nami yumeipüikie ni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rele khana Pamhnama mpyeneinak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gban eke käh jah hmumsita. Nang cun a ngban kya lü käh awhcaha. Awhcah lü pi nang aphung na mcahkia am na kyaki, aphung naw ni a ning mcah v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nang naw, “Ä! ekia ngban naw ka phäha hnün na peki na ti khai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g ve, am ami jumeia phäha jah k’eha kyaki, nang na jumeinaka phäha na ngdüiki. Käh awhcah lü kyühei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 naw a ngban kcange pi am a jah msawk üng, nang pi am ning msawk law sawxat kha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 Pamhnama a dawnak ja a kyühksenak cän ngaia, kyukngtängkiea phäha kyüh phyaki ni; a dawnak üng na ve nglät üng nanga phäha cun dawki ni; am acunüng ta nang pi ning ksawmpata na kya hnga kha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udahe naw am ami jumnak ami hawih üng ami venak khawia ve be khaie, Pamhnam naw acukba jah pawh khawhki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ng olip kcanga am na kyaki pi ni ksawm u lü, am nami tängkia olip thing kdaw üng ning mdüna akya üng, a ngbane kcang cun ami phung kung olip thing üng jah mdünnak be vai jah hlüei bawk khai ni?Avana phäha Pamhnama mpyeneinak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püie aw, hina khyü ngthup hin nami ksing vai yü na veng. Namimät nami kthemkia käh nami ngai khaia, Khyangmjükceea kcün am a kümkawi law hama küt üng, Isarelea mlung nglangnak cun asäng ni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Isarele naw küikyannak yah khaie; Cangcim üng, “Zion mcung üngka naw jah küikyanki Bawipa pha law lü Pamhnam am ami ksingnak cun Jakopa mjükphyüi üngkhyüh jah mkhyüh law pet khai.”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mi mkhyekatnake ka jah mhlät law pet üng, acun cun ami veia ka khyütam vaia kyaki” tia pyenk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Pamhnam naw a khyange jah mahki aw? Am ja mah. Kei pi Isarel khyang, Abrahama mjükphyüi, Benjamina sang üngkaa ka kyaki ni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ngkdaw ami maha phäh, nangmia phäha Pamhnama yeea kyakie. Pamhnama a jah xünnak üng ta ami pupaea phäh Pamhnama püia kyaki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wnak jah pe lü a jah xüa khana Pamhnam naw a mlung am thunghlai kawi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lana Pamhnama ngthu am nami ngai khawiki, cunsepi, tuhkbäih cun Judahe naw ngthu am ami ngaih phäha mpyeneinak nami yahki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kunga, tuhkbäih cun Pamhnam naw ning jah mpyenei se mpyeneinak nami yahnak hnga vaia, Judahe naw pi Pamhnama mpyeneinak ami yahnak bawk hnga vaia Pamhnama ngthu am ngai u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 naw khyang naküt a jah mpyeneinak thei vaia khyang naküt cun ngthu am ngaihnak üng a jah tak päiha kyaki.Pamhnam mhlünmtainak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kthemnak ja ksingkhyapnak cun a aktäa ngsawngkang ve. A ngthumkhyahnake cun jah ksing thei vaia am kya lü u naw a tüilame pi ksing khai ni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gcim naw,“U naw Bawipaa mlung cun ksingki ni?U naw Pamhnam mtheimthang khawiki ni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hung be vaia pi u naw i pe khawiki ni?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van naküt cun amät naw mhnünmcengki. Anaküt cun amät üngkhyüh ngtüi law lü amäta phäha kyaki. Pamhnam hlüngtainak aläa ve se. Amen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 naw akcüka a jah xüpänga khyange am jah mah khawi. Cangcim naw Elijaha mawng a pyen am nami ngja khawiki aw? Elijah naw Isarelea mawng Pamhnama veia pyen lü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awipa, na sahmae jah hnim u lü; na kpyawngkunge jah kpyeh u se, kei däk ka xüngki, kei pi na hnim khaiea bükie ni” a t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Pamhnam naw ihawkba jah a msang be? “Am dawkia Baal mhnam am mküimtokiea khyang thawng khyüh ka phäha ka jah taki” ti lü a msa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tuhkbäih pi, a bäkhäknak am a jah xü, ajaw ve hamki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äkhäknak üng a jah xüa akya üng, bilawhnak üng am kya; acukba am akya üng bäkhäknak cun bäkhäknak kcanga mäi am law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i pyen khai? Isarele naw ami sui am hmu u. A xüea khyang ngcek naw ni ami sui cun ami hmuh u. Aknung bawk naw Pamhnama khünak am ngja 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2026-05-26T21:44:15Z</dcterms:created>
  <dcterms:modified xsi:type="dcterms:W3CDTF">2026-05-26T21:44:15Z</dcterms:modified>
  <dc:title>Bible.com.au: Romah 11:1-36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