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9501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omah 10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Na mlung am Jesuh cun Bawipa ni tia pyen lü, thihnak üngka naw Pamhnam naw mthobeki tia na mlung k'uma na jum üng küikyannak na kya khai” ti ce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lung k'uma jumnak am Pamhnam üng ngsungpyunnak mi yahki; mpyawng am pyen lü khyang naw küikyannak yahki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gcim naw, “A u pi ani jumki naküt cun am hela khai ni” a ti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dah ja Krik ami hngalangnak i am ve. Bawipa mat ami vana khana Bawia kyaki, a ngming khüki naküta khana dawnak khawhah am, jah kbeki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 u pi Bawipa ngming khüki naküt cun küikyannak yah khaie” tia kyaki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am ami jum cun ihawkba khü khaie? Ngthu am ami ngjak üng ihawkba jum khaie? Sangki am a ve üng ihawkba ngja khaie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uha khyang am a ve üng ihawkba sang thei khaie? Acuna kba, Cangcim naw “Thangkdaw lawpüiki ngsä he law vai cun ihlawka müncam phyaki ni” tia pyenki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unsepi, Thangkdaw cun ami van naw am jum päih u. Acunakyase, Hesajah naw, “Bawipa aw kami ngthu pyen u naw jumki ni?” a ti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akyase, jumeinak cun ngthu ngjaknak üngka naw lawki, ngthu cun Khritawa mawng sangnak üngka naw lawki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ami nghnga üng, am ngjakie aw? Ngjakie. Cangcim üng, “Ami kthai cun pe naküt üng ngthang hü lü, ami ngthu pi khawmdeka dütnak cäpa ngthang hüki” tia veki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 püie aw, Isarele küikyana ami yahnak thei vaia, ka mlunga ngjak'hlüa kyase, Pamhnama veia ka ktaiyüki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 ning kthäh be tüki; ‘Isarele naw am ksingkie aw? Pamhnam üng Mosi amät naw a kcüka a msang vai ta; “Pacaa am nglawikie jah summangei lü, ka xüa khyange ka jah ngkei lawsak khai; khyangmjükcee am ka xüa khyangea mlung ka sosak khai” tia kyaki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Hesajah naw, ling lü, “Am na suikie naw na hmu u lü, am na khükiea veia ka ngdang khai” a ti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Isarelea mawng pyen be tü lü, “Amhnüpa mtheh am ngja u lü, kpetmjakie veia ka kut ka säng khai” a ti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singnak kcang am ta u sepi Pamhnam da aktäa ktha nakie tia ka ning jah mtheh veng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mhnam naw amät am a jah ngsungpyunsak cun am ksing u, acuna hnün üng amimäta lam pyangei u lü Pamhnam naw khyang a jah ngsungpyunsaka k'uma am law u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hritaw cun jumeikie naküt naw ngsungpyunnak ami yah vaia Khritaw naw thum dütsaki.Khyang naküta phäh küikyanak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si naw a yuka mawng ta Thum kcangnaki cun Pamhnam naw ngsungpyunsak khai, “Thuma pyen naküt cun ngaiki ta xüng khai” a ti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gcim naw jumeinak am ngsungpyunnak a pyen cun hin ni, “Khankhawa u kai khai? (Acun cun khritaw kyum lawpüi khai kyaki)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Mcea u kyum khai? (Acun cun thihnak üngka naw khritaw lawpüi khai tinaka kyaki) tia na ngthäh khai aw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pyen be tü lü, “Ngthu naw ni k’et ve, na mka ja na mlung k'uma ve ve” a ti; acun cun jumnaka ngthu kami sang khawi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6">
  <a:themeElements>
    <a:clrScheme name="Theme8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2026-06-16T02:58:57Z</dcterms:created>
  <dcterms:modified xsi:type="dcterms:W3CDTF">2026-06-16T02:58:57Z</dcterms:modified>
  <dc:title>Bible.com.au: Romah 10:1-21 (DNT)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