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mi phäha angläta ka ktaiyüki, a Cakpaa thangkdaw sangkhap lü, a khut ka mlungkyawng avan am ka bi hin ka juma Pamhnam cun saks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mhnam naw a hlükawei ta nami veia ka lawnak hlawt vaia ngläta ka ktaiyü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ktäa ning jah hmu hlü veng. Isetiakyaküng nami khängceknak vaia ngmüimkhya dawkyanak ka ning jah teyet hlüa phäh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ti hlü ta, nami jumnak ja ka jumnak am ngjuktha mi ngpetei vai ka ti hlünaka kya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üie, nami veia ka law vaia ka ngtün üngpi am ka law vaia na khamki veki ni. Khyangmjükcee ami ngthunghlaia kba, nangmi pi nami ngthunghlai vaia ka hlüeia kya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ei hin Krike ja khyang kceea pi kyase, khyang ngmawnge ja akthemea pi kyase; khyangmjü naküta phäha ka mta ve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akyase, Romaha nami vekiea veia pi thangkdaw pyen khaia ka yüki ni.Thangkdawa joh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ngkdaw cun Pamhnama johita kyase jumeikie naküta phäh küikyannaka kyaki tia ka üpeiki. Akcüka Judahe phäha kya lü, acunkäna khyangmjükceea phäha kyaki tia ksing lü thangkdaw cun kei naw am hmaisetei na v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ngkdaw cun ngdang lü ihawkba Pamhnam naw amät am jah ngsungpyunsaki ti cun jumeinak üng ni tüneinak üngkhyüh akpäihnak vei cäpa a kyak ve. Cangcim naw a pyena akba, “A jumnaka phäh Pamhnam naw a angsungpyunsaka khyang cun xüng khai.”Nghngicima mkhyekatn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thu kcang ksingnak vai jah sungkhamkie khyang ksee jah mkhyenakea phäh Pamhnama mlungsonak cun khankhaw üngkhyüh ngdang law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Khritawa mpya ja ngsä vaia khü, Pamhnama thangkdaw sang khaia xüa Pawluh üngkhyüh n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etiakyaküng, Pamhnam naw mkhyekatnak thungki, isetiakyaküng, amimi naw Pamhnam ami ksing vai jäki ni. Pamhnam amät kung naw a jäsak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mhnam naw khawmdek a tüipyan üng am hmuh theia a khyaihnak, angsäia johit ja Pamhnama a kyaknak cun a tüipyange üng ngsingteeiki ni. Acunakyase, acuna khyange naw ami lätnak vai am pyen thei 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mhnam ksing u lü pi am mhlünmtai u; jenak pi am pyen u; am ngtähkia cungai u se, ami mlungkyawng axawn cun nghmüp am be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kthemea ngaieikie cunsepi angk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 thi theikia Pamhnam cun am hjawhkhah u lü, Pamhnama nghnün üng thi theikia nghngicime, khae, khisae ja mcea ngvak hükiea mäih juktuh pyang u lü sawhkhahk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akyase, Pamhnam naw ami mlung hlüa aksekhyue ja ngkekhyakeinak cun mat ja mata khana bilawh vaia a jah p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mhnama ngthu kcang cun hleihlaka nglatsak u lü, mhnünmcengki jum vaia hnün üng a mhnünmcenga ksai hjawkhah u lü mküimtokie. Mhnünmcengki cun angläta mküimto vai ni.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setiakyaküng ahin ami bi cun Pamhnam naw ngkekhyakei phyakia hüipawmnak a jah peta phäha ni. Nghnumie naw pi nglawi khaia venak vaia ami ngtüipüi cun am nglawi khaia nglat lü vecawhnak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pami he naw pi nghnumi nglawikia ami ihawm püi vai cun hawih u lü, am dawkia hüipawmnaka mlungmthin am kpami ja kpami am nglawi khaia ipawm u lü, acuna phäh mkhuimkhanak amimät naw amimäta khana pha law khaia bilok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Pamhnam ami ksing vai am ngaikiea kyase, am nglawiki pawh khaiea, am dawkia mlungmthin ta khaiea, Pamhnam naw jah hawihin 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angcim üng ang’yuka kba thangkdaw cun ajana Pamhnam naw sahmae veia khyütam a jah peta kya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m ngsungpyunnak, mkhyekatnak, kamvanak, ngneingnawng am dawnak naküt am be lawki he; khyang hnimnak, ngvawknak, hleihlaknak, am dawkia vecawhnak am be u lü; am dawkia khyang pyeneik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hyang am mpyeneikia khyange,  Pamhnam hnengkia khyange, khyang mlungso, kyäp säihkia ngaikia khyange, awcahkia khyange, mkhyekatnak akthai mtüikia khyange, nupaa pyen am cungaikia khyan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ät naw mät ksingnak am takia khyange, ami pyena kba am vekie, mhläkphyanak am ngtüipüikia khyange, mpyeneinak am takia khyanga kya lawki h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a ngkhaw jah pawhmsahkie naküt cun, thi khai kunga kyaki ni tia Pamhnama thuma pyen cun ksingkie. Amimät däka am kyase, khyang kce acukba pawhmsah khawikiea khana pi aktäa jek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umsa lama Davita mjü üngkhyüh hmi lawki, a ca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 Bawipa Jesuh Khritawa mawng, thihnak üngkhyüh a thawhnak be cun naw a johit dämduhki Pamhnama Cakpa üngka ngcimcaihnak mdan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i üngka Pamhnam naw kei cun Jesuha phäha ngsäa kya lü khyangmjü avan naw jum lü kcangnak vaia lam jah msüm khaia kcün kdaw a na peta ky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hin cun nangmi Romahe Pamhnam naw Jesuh Khritaw üng a ning jah ka vaia a ning jah khüa kyaki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omah mlüh üng Pa Pamhnama mhläkphyanak ja, ngcimcaih khaia jah khüe naküta veia:Mi Pamhnam ja Bawipa Jesuh Khritawa veia ka bäkhäknak ja dim’yenak be se.Jenak mtheh lü ktaiyün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mi jumnak khawmdek avan üng ngthang hükia kyase, nangmia phäha, Jesuh Khritawa ngming üng akcüka, Pamhnam ka jenaki.]]></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2026-05-26T21:47:43Z</dcterms:created>
  <dcterms:modified xsi:type="dcterms:W3CDTF">2026-05-26T21:47:43Z</dcterms:modified>
  <dc:title>Bible.com.au: Romah 1:1-32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