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622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thi sawiphawa mäiha sawiphaw he ami mkyanga khana jah thüih awiki he. Ami ngphya ami mkhapa ng’yün cun ye tu khaia lawki ngse nghle khawjaha ami ng’yüna mäih lawki h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wngk’aia ngmeia mäiha ami ngmei cun nghling mahki. Acuna ami ngmei am nghngicim khyang khya mhma ami mkhuimkha vaia johit taki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dütnak am awmkia khui kthuknua khankhawngsä cun ami khana jah ukia sangpuxanga taki he. Acuna ngming cun Hebru ngthu üng, “Abaddon” na lü, Krik ngthu üng, “Apolyon” naki. Ti hlünak cun “Kpyükpyehki” tia ky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yühkse akcük cun bäih se; acun käna kyühkse nghngih pha law be tü kh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khankhawngsä akhyuknak naw kpun a tum. Pamhnama ma xüi kphyawnkunga kit phyü üngka naw kthai ng’yüng law se ka ngj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a kthai naw khankhawngsä akhyuknaka veia, “Epharetis mliktui kama khankhawngsä kphyü jah kphune cen jah khyah bea” a 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na kcün, ahina mhmüp, ahina khya la ahina khawkum üng nghngicim kthum üngka mat jah hnim khaia jah mcawn pänga kyase khankhawngsä kphyü he cun jah khyah bea kya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sea khana ngcumkia yekap he ami däm lam cun 200,000,000 lawki he tia ami na mthe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danak ka hmuhnak üng ngse he la a khana ngcumki he ka jah hmuh naw: Kata kba ng’aiki, meia kba senki, saphir lunga kba ngkyüngkia sawiphawe jah taki he. Ngsea lu he cun mukeia lua mäih lawki he. Ami mka üngka naw mei, meikhu la kat lut law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se hea mka üngka naw lut lawkia mei, meikhu la kat he naw nghngicim khyang hmün kthum üngka hmün mat cun acuna mnehkse naw a jah hn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khankhawngsä amhmanak naw kpun a tum. Aisi mat khankhaw üngka naw mcea kya lawki ka hmuh. Ani üng adütnak am awmkia khui kthuknu tawh ami p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se hea johit cun ami mka la ami ngmei he üng awmkia kyaki. Ami ngmei he cun kphyu lu maha mäih lawki he. Acun am nghngicim khyang jah mkhuimkha naki h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a khuikhanak üng am thi u lü kpawihkia nghngicim khyang he cun naw pi amimäta kut am pyan cun am nghlata u. Am hmu thei lü, am cetcawn thei lü, am ngja theikia xüi juktuh, ngui juktuh, mthi juktuh, lung juktuh la thing juktuh he jah sawkhahnak üngka naw ä ngjut u lü awmki he. Khawyai sawkkhahnak pi am nghlata 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hyang ami hnimnak, suikyam ami binak, ami hüipawmnak la ami m'yuknak he üngka naw pi am ngjut u lü awmki h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isi naw adütnak am awmkia khui kthuknu cun mhmawng se adütnak am awmkia khui kthuknu üngka naw meitumnu üngka naw khu lawki meikhua mäih cun khui kthuknu üngka naw lut lawki. Acuna phäha khawnghngi la khawkhi nghmüp lawki xaw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eikhu üngka naw mkhaü he khawmdek khana kyum lawki he. Jawngk’ai hea johit taka mäih cun acuna mkhaü he üng pi ami jah p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hawmdek khana msai he, khuhlip he la thing he süm süm am jah kpyeh u lü, ami mceyü üng Pamhnama msingnak am taki he däng ami jah mkhuimkha vaia ngthu ami jah p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hngicim khyang he am jah hnim u lü khya mhma ami jah mkhuimkha vaia ngthu ami jah pet. Acuna mkhaü he naw ami jah mkhuimkhanak vai cun jawngk’ai naw khyang cui se a nata mäiha na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a khya mhma üng khyang he naw thihnak sui hü khai he cunsepi am hmu u. Ami thih vai ngaih u sepi thihnak naw jah cen ta k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khaüe cun ye tuknak vaia jah ngtünaka ngse hea mäih lawki he. Ami lü üng xüi lukhuma mäih lawki jah ngbüngki he. Ami müihmai he pi nghngicima müihmai hea mäih law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mi lusam nghnumi hea lusama mäih law lü, ami hae mukei hea ha mäih lawki.]]></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2026-06-27T07:38:56Z</dcterms:created>
  <dcterms:modified xsi:type="dcterms:W3CDTF">2026-06-27T07:38:56Z</dcterms:modified>
  <dc:title>Bible.com.au: Malam Mdannak 9:1-21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