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m Mdannak 8: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khankhawngsä anghnginak naw kpun tumki. Khawmcungnu meikdäi üngka mäih cun mliktui üng ami tawn. Acunüng mliktui kthum üngka mat cun thisena kya law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liktui üng awmkia xüngksei naküt kthum üngka mat thiki he. Mlawng he pi kthum üngka mat pyehki h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ankhawngsä akthumnak naw kpun a tum. Meikdäia kba däikia aisi angbaü cun khan üngka naw kya law lü mliktui la tuilawng kthum üngka mat a jah s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isia ngming cun “Akha”) tia kyaki. Tui kthum üngka mat cun kha lawki. Acuna tui kha awkia khyang he cun thiki he. Isetiakyaküng tui kha a nglata phäha kya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khankhawngsä akphyünak naw a kpun a tum. Khawnghngi kthum üngka mat, khya thum üngka mat, aisi he kthum üngka mat cun cimpyeh u lü nghmüp lawki he. Khawmhmüp kthum üngka mat, khawmthan kthum üngka mat akvai am aw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teng ni se, nghmunu mat khankhaw ak'hlüng üng jawng hü lü angsanga, “Khankhawngsä he kthuma tum law vaia kpuna ng’yüna phäh khawmdek khyang he phäha kyühkse ve kyühkse ve” a ti cun hmu lü ka ngj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singnak Akhyüh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Toca naw msingnak akhyühnak a kphyan üng khankhaw avan üng naji acipcäp kba dipsi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üng Pamhnama ma ngdüikia khankhawngsä khyüh üng kpun khyüh jah pe u se ka jah hmu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ankhawngsä akce mat ng'uinghnam mkhihnaka xüi kbe kpawm lü lawki cun kphyawnkung peia ngdüi lawki. Pamhnama khyang hea ktaiyünak jah mkhah pe lü, Bawingawhnaka ma ngdüikia xüi kphyawnkunga khana acun mkhih khaia ani üng ng’uinghnam khawjah ami p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inghnam mkhiha meikhu cun Pamhnama khyang hea ktaiyünak mah mah am atänga, Pamhnama ma ngdüikia khankhawngsäa kut üngka naw Pamhnama ma tho lü jeng kai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khankhawngsä naw ng'uinghnam mkhihnaka kbe lo lü, kphyawnkung üngka mei am kbe lü khawmdeka khana a tawn. Acunüng khaw nghmüm law lü, kthaih ng’yüng law lü, khaw mlaih law lü, mkhyü ngsün law ktäihki.Kpun h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 kpun khyüh kpawmki hea khankhawngsä khyüh he cun tum khai hea ngtünki h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hankhawngsä akcüknak naw kpun a han tum la thisen am ngcawkia yen la mei khawmdek khana kya lawki. Acunüng khawmdek kthum üngka mat cun meia däiki, thing he pi kthum üngka mat cun meiha däiki, msai kxüng naküt pi meiha däi bäihki h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2026-05-26T21:48:50Z</dcterms:created>
  <dcterms:modified xsi:type="dcterms:W3CDTF">2026-05-26T21:48:50Z</dcterms:modified>
  <dc:title>Bible.com.au: Malam Mdannak 8:1-13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