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57712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lam Mdannak 7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khankhawngsä avan naw bawingawhnak la ngvai he, xüngksei kphyü he cun jah kcung u lü ngdüiki he. Acun he cun bawingawhnaka ma da ami hmai ngmüm u lü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men! mküimtonak, hlüngtainak, themnak, jekyainak, leisawngnak, johit la khyaihbahnak he cun anglät se mi Pamhnam üng awm se! Amen,” tia, Pamhnam sawhkhahki h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ngvai he üngka mat naw ka veia, “Hina suisak akbawk suisaki he hin u he ni? Hawia ka naw lawki he ni?” ti lü a na kthä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ngvai aw, am ksing veng, nang naw na ksingki ni” ka ti. Ani naw ka veia, “Hin he cun, mkhuimkhanak kcang üngka naw law u lü ami suisak he Toca a thisen üng msu u lü bawk saki he ni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 Pamhnama bawingawhnaka ma ngdüi u lü amhmüp amthan Temple k’uma Pamhnam khüihki hea kyaki he. Bawingawhnak üng ngawki naw ami ksunga jah veipüi lü jah xung khai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 ei am cawi tui am xai be ti u; khawnghngi naw pi am jah lingei ti, khawkhlawk naw pi am jah hlawkei be ti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wingawhnaka nglung üng ngawkia Toca cun ami Toksäma kyase, ani naw xünnaka tuilawnga jah ngkhahpüi khai. Acunüng Pamhnam naw ami mik üngka miktui naküt jah xuh pe khai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rel khyang he 144,000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 käna, khawkawng, mliktui la thing naküt üng khaw am khi khaia, khankhawngsä kphyü he naw khawmdek hmai kphyüa khawkhi man u lü, khawmdek hmai kphyü üng ngdüi u se ka jah hmu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khankhawngsä akce cun xüngki Pamhnama msingnak kpawm lü, nghngilaw lam üngka naw law se ka hmuh. Acuna khankhawngsä cun Pamhnam naw khawmdek la mliktui jah kpyeh theinak a jah peta khankhawngsä kphyüa veia angsanga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ami Pamhnama m'ya he ami mceyü üng am kami jah msing hama küt üngta khawmdek, mliktui la thing he ä jah kpyeh tanga bä” tia ngpyangki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Pamhnama msingnak am ami mceyü üng jah msinga Isarel khyang hea pakhui üngka he cun 144,000 lawki hea ami na mtheh. Amimi cun Isarel pakhui xaleinghngih üngka kyaki h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-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khui mat üng 12,000 cia kyaki. Acun he cun Judah, Rubin, Kad, Ashea, Naptalih, Manaseh, Simeon, Levih, Isakarah, Zebulung, Josep la Benjamina kyaki he.Am tähtai vaia Khyang he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 käna teng ni se, khyang khawjah u naw am a täh mkhüt vai, pakhui naküt üngka he, khyangmjü naküt üngka he, paca naküt üngka he la khyü kce kce pyenkia khyang üngka he cun suisak akbawk jah suisa u lü, hlipa ngban he ami kut üng jah kawtei u lü, bawingawhnaka ma la Toca ma ngdüi u se ka jah hmu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acun he naw angsanga, “Bawingawhnak üng ngawkia mi Pamhnam la Toca üngka naw küikyanak law ve” tia ngpyangki h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6">
  <a:themeElements>
    <a:clrScheme name="Theme7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2026-07-09T01:34:08Z</dcterms:created>
  <dcterms:modified xsi:type="dcterms:W3CDTF">2026-07-09T01:34:08Z</dcterms:modified>
  <dc:title>Bible.com.au: Malam Mdannak 7:1-17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