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3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kba caktawm a lawh päng la xüngseikia xüngksei kphyü la angvai mkulei-kphyü he cun Toca ma ngbawki he. Cawng la ng'uinghnamki am bekia xüi kbe he jah kpawmei phäh phähki he. Acuna ng’uinghnam he cun Pamhnama khyang hea ktaiyünak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ami ng’äi kthai ami mcuk cun:“Nang cun caktawm lo lü,msingnak he na jah kphyan khaia na nghlawiki ni.Ning hnim pänga kyase, ngsawn päng, ngthu kce kce pyenki hea khyang päng, khyangmjü päng la pakhui pängüngka khyang he cun ngkengnaka na thisen am Pamhnama phäha na jah kheih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ng naw Pamhnam khüih khai hea ktaiyü mjü hea na jah pyangki,acun he naw khawmdek uk khai he” tia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ka han teng üng, bawingawhnak, xüngksei he la angvai hea peia ngdüikia khankhawngsä athawng atawnga am jah kheh khawh vaia dämki hea kthai ka ngja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 he naw angsang yea,“Hnim pänga Toca naw,johit, bawimangnak, themnak, kyanak,mküimtonak, hlüngtainak, leisawngnak yah nghlawiki ni” tia, ng’äiki h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khankhaw la khawmdek khan, khawmdeka k'keh, mliktui k’uma awmki he la khawliva üng mhmünmceng he naküt avan naw,“Bawingawhnak üng ngawki la Toca veia;Dawkyanak, mküimtonak, hlüngtainak, la khyaihbahnak he, leisawngnakangläta awm se” ami ti pi ka ngja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xüngksei kphyü he naw, “Amen,” tia ami msang. Acunüng angvai he naw ngbawk u lü sawhkhahki h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ktawm la Toc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bawingawhnak üng ngawki naw caktawm a khyet lama kpawm se ka hmuh. Ahnu ama ca ng’yu lü msingnak he khyüh am msing awm se ka hmu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khankhawngsä akkyan kcang naw angsang yea, “U naw msingnak he jah kphyan lü caktawm mhmawng khaia nghlawiki ni?” tia, ngpyang se ka hmu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unsepi Khankhawa pi kyase, khawmdek khana pi kyase, mce k’uma pi kyase, caktawm mhmawng thei lü akhui üngka teng thei khai mat pi am aw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caktawm mhmawng lü ak’uma teng thei nghlawiki u pi am a awma phäh aktäa ka kyap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ngvai he üngka mat naw ka veia, Ä kyapa; Tenga, Ngnängnak yahki Judah pakhui üngka Mukei, Davita mjü akyäp säih naw msingnak khyüh kphyan lü caktawm mhmawng khaia nghlawiki ni”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bawingawhnaka nglung üng Toca ngdüiki cun xüngksei kphyü la angvai he naw nglungna u se ka hmuh. Toca cun hnim pänga mäih lawki. Acun naw khyüh k'kina lü khyüh mik naki. Acun cun khawmdek avana khana tüih pänga Pamhnama ngmüimkhya he khyüha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ca naw cit lü bawingawhnak üng ngawkia kut kpat lam üngka caktawm cun a lawh.]]></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2026-05-26T21:48:29Z</dcterms:created>
  <dcterms:modified xsi:type="dcterms:W3CDTF">2026-05-26T21:48:29Z</dcterms:modified>
  <dc:title>Bible.com.au: Malam Mdannak 5:1-14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