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presProps" Target="presProps.xml"/>
  <Relationship Id="rId18" Type="http://schemas.openxmlformats.org/officeDocument/2006/relationships/viewProps" Target="viewProps.xml"/>
  <Relationship Id="rId1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8751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lam Mdannak 4:1-1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D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cunüng xüngksei kphyü he cun khyuk ci ngphya na u lü akpung la akhuia mik am beki he cun:“Bawipa Pamhnam, Kyäpsawki, awm pängki la awm k’umki la awm law khai cun,Ngcimcaih ve, ngcimcaih ve, ngcimcaih ve” ti u lü amhmüp amthan ä ngdüm u lü ng’äiki h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cunüng xüngkseikia xüngksei kphyü he naw, bawingawhnak üng ngaw lü anglät se xüngki cun mhlünmtai u lü, mküimtonak la leisawngnaka ng’äi mcu u lü jekyainaka ngthu sangki he. Acukba ami ng’äi üng,]]></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gvai mkulei-kphyü he naw bawingawhnak üng ngawkia ma ngbawk u lü anglät se xüngki cun sawhkhahki he. Bawingawhnaka ma ami lukhum he jah msän u lü,]]></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Kami Bawipa la kami Pamhnam!Nang cun hlüngtainak, leisawngnak la johitna jah yah khaia na nghlawiki ni;Nang naw ahmäi na jah mhmünmcengki,Nanga ngjakhlüa ngtüingdawng law u lü xüngsei lawki he ni” ami ti.]]></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Khankhawa Sawkkhahna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hin ngpäng lü mdanak akce mat khankhawa ksawh nghmawngki ka hmuh. Acunüng kpuna mäiha ng’yüng lü na msang se ka ngjaka kthai naw, “Hia lawa, tuha awm law khai ning mhmuh vang” a ti.]]></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cunüng angxita Ngmüimkhya üng awm ni se, khankhawa bawingawhnak mat üng khyang mat ngawki ka hmuh.]]></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cunüng ngawkia müihmai cun lung phuküi he jasper la kanelin lunga mäiha cakki; bawingawhnaka peia emerad lunga mäiha cakia mlipi awmki.]]></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cuna bawingawhnak kcung lü bawingawhnak mkulei-kphyü awmki; acuna bawingawhnak he üng angvai mkulei-kphyü akbawk jah suiawi u lü xüi lukhum jah ngbüng u lü ngawki he ka jah hmu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cuna bawingawhnak üngka naw khawmlaih, mkek, khawnghmüm ng’yüng lawki he. Acunüng bawingawhnaka ma üngka naw meikdäi khyüh däi lawki he, acun he cun Pamhnama Ngmüimkhya khyüha kyaki h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awingawhnaka ma hman mliktui, khrustal lunga mäiha ngcimki awmki.Acuna bawingawhnak kcung lü xüngksei kphyü, ami hnulam la ami malam mik am beki he awmki h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cunüng xüngksei akcüknak cun mukeia mäih lawki. Anghngihnaka xüngksei cun se mäih lawki; akthumnaka xüngksei naw nghngicima müihmaia mäih müihmai naki; akphyünaka xüngksei cun nghmukse jawng huikia mäih lawki.]]></a:t>
            </a:r>
          </a:p>
        </p:txBody>
      </p:sp>
    </p:spTree>
  </p:cSld>
  <p:clrMapOvr>
    <a:masterClrMapping/>
  </p:clrMapOvr>
</p:sld>
</file>

<file path=ppt/theme/theme1.xml><?xml version="1.0" encoding="utf-8"?>
<a:theme xmlns:a="http://schemas.openxmlformats.org/drawingml/2006/main" name="Theme67">
  <a:themeElements>
    <a:clrScheme name="Theme6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2026-06-16T00:53:57Z</dcterms:created>
  <dcterms:modified xsi:type="dcterms:W3CDTF">2026-06-16T00:53:57Z</dcterms:modified>
  <dc:title>Bible.com.au: Malam Mdannak 4:1-11 (DNT)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