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874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m Mdannak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a bilawh ka ksingki, johit ajaw na tak ka ksingki; ka mtheimthangnak läklam lü ka veia na sitihki. U naw pi am a khai thei vaia ksawh na ma ka mhmawngk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aia! Judah khyanga am kya kphei lü Judah khyanga nghmün kyuki he, hleihlak u lü khawyama püipawa kyaki avang he na veia ngbawk law khai hea ka jah pawh law khai. Acunüng ami van naw ka ning jawng'engnak ksing khai h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unei vaia ka ngthupet na läkia kyase, khawmdek khyang he jah mhnüteinak vai pha law khaia khuikhanaka kcün üng pi ka ning yung kh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law jä khai. Na ngnängnaka phu u naw am a ning yuhei vaia, na yah päng cen akdawa xungei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nängki he naküt cun ka Pamhnama Temple ktung hea jah pyang ni se acun am ceh ta u. Ka Pamhnama ngming, ka Pamhnama mlüha ngming, ka Pamhnam üngka khankhaw üngka naw law khaia Jerusalem mlüh kthai la kamäta ngming kthai cun pi ami khana ka yu kha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ami nghnga a awm üng Ngmüimkhya naw Sangcim hea veia a pyen hin ngja ua’ ti ve” a ti.Lodikih Sangcim hea veia Becü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nüng, Lodikih Sangcim üng khankhawngsä veia hinkba yua: ‘Hin cun Amen, üpnak la saksi kcang, Pamhnama mhmünmcenga phunga becük 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a bilawh ka jah ksingki, am mju lü am hlawk lü na awm cen ka ksingki; na mjua pi kyase na hlawka pi kyase mat mata na kya vai ka ngja hlük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ukba am mju lü am hlawk lü, akdeiha na awmkia kyase ka mka üngka naw ning msawh law hlü ve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bawimangki, khawh ka danaki, i am ka hlüeiki na tiki aw? Acunsepi ihlawka m'yenei phya lü na khuikhaki ni ti hin am ksingei veki. Na m'yenkseki, akpuma na awmki, na mik mük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dih Sangcima veia Becü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a bawimangnak vaia mei üng msawia xüi ngcim la akpuma na awmnak na msungeinak vaia na suiawi vai suisak akbawk he ka veia jah kheiheia. Na mik am na hmuhnak thei mtui lü na hmuhnak be thei vaia ksitui pi ka veia kheih lawa tia ning mcäi ve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jawng'engnak he jah jüi lü ka jah mcäi khawiki; acunakyase na katnak he asayüa jah nghlat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gai u! Kei ksawh peia ngdüi lü ka khawki. Ka kthai ngja lü ksawh mhmawngki he naküt cun ami ima lut lü ei aw ni se, amimi pi ka hlawnga ei aw nghnga khai h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gnäng lü ka Pa bawingawhnak üng ka Pa peia atuh ka ngawha mäiha, ngnängki he cun ka bawingawhnaka peia ami ngawhnak vai ka jah pe kha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ami nghnga a awm üng Ngmüimkhya naw Sangcim he veia a pyen hin ngja ua’ ti ve” a t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dih Sangcim üng khankhawngsäa veia hinkba yua: ‘Hin hin Pamhnama Ngmüimkhya khyüh la aisi he khyüh takia becük ni: Na bilawh ka ksingki, xüngkia mäiha na ngming ngthangki, acunsepi na thik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 khyoki na takca cen am a thih ham üng, let law lü xün sak bea. Na bilawh ka Pamhnama ma am kümkawi se hmu ve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cunakyase na ngtheingthang päng la na ngjak päng cen jah süm kheng yeng lü; läklam lü na katnak he jah nghlata. Am na let law üng ta m'yuk’eia mäiha na veia ka law khai. Ka lawnak vaia kcün pi am na ksing kha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sepi Sadih khawa nami suisak nami ngcimcaih saki ajaw nami awmki. Ka hlawnga citcawn hü khaia nami nghlawikia kyase akbawk suiawi u lü ka hlawnga nami citcawn hnga kha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gnängki naküt cun acukba suisak akbawk jah suiawi sak vai; acunüng xünnak Cauk üngka ami ngming am ka jah thai be khai. Ka Pa ma la a khankhawngsä hea ma ka khyang hea ami kyanaka mawng angsinga ka sang kha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ami nghnga a awm üng Ngmüimkhya naw Sangcim hea veia a pyen hin ngja ua’ ti ve” a ti.Philadephih Sangcim hea veia Becü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hiladephih Sangcim üng khankhawngsä veia hinkba yua: ‘Hina becük hin ngcimcaih lü cangkia becük ni. Ani naw Davit üngka tawh taki. Ksawh a hmawn üng u naw am khai thei lü, ksawh a khai üng u naw am mhmawng thei.]]></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2026-06-16T00:53:28Z</dcterms:created>
  <dcterms:modified xsi:type="dcterms:W3CDTF">2026-06-16T00:53:28Z</dcterms:modified>
  <dc:title>Bible.com.au: Malam Mdannak 3:1-22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