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sepi kyükyawki he, am jummeiki he, mtüihkhehki he, khyang hnimkie, hüipawmki he, suikyam biloki he, juktuh sawkhahki he, hleihlaki he naküta yah vaia hmün cun mei la kat am däikia meituma kya khai; acun cun anghninaka thihnaka kyaki,” a ti.Jerusalem Kt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ankhawngsä he khyüh üngka mat khuikhanak he anghnu säih khyüh am bekia mlungsonak kbe khyüh kpawmki cun ka veia law lü, “Lawa, Tomeca a khyu Cangla ning mhmuh vang,”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müimkhya üng khawmcung ak'hlüngnua na cehpüi lü ngcimcaihkia Jerusalem Mlüh Ngcim, Pamhnama hlüngtainak am be lü khankhawa Pamhnam üngka naw kyum law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mhnama hlüngtainak am vaiki a na mhmuh. Acuna mlühnua kdei cun lung phu küi säihkia mäih, jaspar lunga mäih law lü, khrustal lunga mäiha c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ktäa ngbaü lü hlüngkia ngvawng awmki. Mkawt xaleinghngih awmki. Mkawt xaleinghngih hea peia khankhawngsä xaleinghngih awmki he. Acuna mkawt üng ngming jah yuk awmki he. Acuna ngming he cun Isarel Pakhui xaleinghngiha ngminga kyaki 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nghngilaw lama mkawt kthum, nghngikyak lama mkawt kthum, acum lama mkawt kthum, asip lama mkawt kthum awmk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lüh ngvawng üng khänak lunge xaleinghngih awmki. Acuna khänak lung he xaleinghngih üng Tomeca a ngsä he xaleinghngiha ami ngming awm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 ngthuheipüikia khankhawngsä naw mlühnu, mlühnua mkawt la ngvawng jah mcäpnak vaia xüi ksawngkhe kpawm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lühnu cun aktun akpheia awmki. Aktun lam la akphei lam ngcäpki xawi. Khankhawngsä naw xüi ksawngkhe am mlüh cun mcäp se aktun, akphei, ahlüng, mäng 1,500 ci kyaki. Aktun lam, akphei lam la ahlüng lam tängki h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ankhawngsä naw ngvawng mcäp be se nghngicim khyanga mcäpa kba pei 216 hlüng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nkhaw kthai la Khawmdek kth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lüha ngvawng cun mnakalunga kyaki. Mlüh cun xüi ngcim, hman ngcim kcang am pyana mäih law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mlüha ngvawng khänak he cun lung phuküi he naküt am mtomtaia kyaki. Angkhänak kcük cun jaspar lung, anghnginak cun saphir lung, akthumnak cun mahuja lung, akphyünak cun emerad lu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hmanak cun mthi lung, akhyuknak cun lungsen, akhyühnak cun lung’ai, akhyetnak cun beril lung, akawnak cun toza lung, axanak cun kezatonih lung, aleiatnak cun tawkawi lung, aleinghngihnak cun kawmuk lunga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kawt xaleinghngih he cun vatha xaleinghngih am pyana kyaki. Mkawt naküt cun vatha mat ci am pyana kyaki. Acuna mlüha lam cun xüi ngcima kya lü hmana mäiha nglang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lüh k’uma Temple am hmu nawng. Bawipa Pamhnam ahmäi khyaihbahki la Toca cun acuna Temple n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 mlüh üng nghngi la khya akvai am hlü be ti. Pamhnama hlüngtainak cun acuna mlüha akvaia kya lü, Tomeca cun acuna mlüha meiim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awmdek khyang he naküt cun acuna mlüha akvai üng citcawn law hü khai he. Khawmdek sangpuxang he naw pi ami bawimangnak acuia lawpüi khai h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lüh mkawt he cun amhmüpa nghmawng khai he; khawmthan süm süm am ve be ti khaia kyase jah khaih vai am hlü.]]></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yangmjü hea kyäpsawknak la bawimangnak he acuna mlüh üng jah lawpüi khai h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tüihkhehki u süm süm am lut thei khai. Ngkekhyakeinak vai biloki he la hleihlaki he pi am lut thei khai he. Toca xünnak cauk üng ami ngming yuk däng va lut khai 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khankhaw kthai la khawmdek kthai ka jah hmuki. Khankhaw kma la khawmdek kma khyüki xawi. Mliktui pi khyü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Mlüh Ngcim, Jerusalem kthai cun nglamica a ceia hama nglanglawi lü ngtünkia kba Pamhnama vei üngka khankhaw üngka naw kyum law se ka hmu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wingawhnak üngka naw angsang yea, “Pamhnama im nghngicim khyang hea hlawnga awm ve. Amimi am alanga awm khai. Amimi cun a khyang hea kya khai he. Pamhnam amät ami hlawnga awm se ani cun ami Pamhnama kya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i mik üngka ami miktui naküt ani naw jah xuh pe khai. Thihnak am awm be ti khai, mlungnatnak, kyahnak, natnak he pi am awm be ti khai. Akphyüm avan khyük pängki hea kyaki,” ti se ka ngj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bawingawhnak üng ngawki naw, “Ahmäi akthaia ka pyang pängki,” a ti. Acunüng, “Hina ngthu hin üpnak vaia kya lü akcanga kyaki ni, yua,”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ka veia, “Ngpäng ve! Kei akcük la anghnu säiha ka kyaki, atünak la adütnaka ka kyaki. Tui xaiki naküt üng a awk vai xünnak tuilawng amdanga ka pe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nängnak yahki naküt naw acun he jah yah khai. Kei ami Pamhnama kya ni se amimi pi ka ca hea kya khai h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2026-07-09T01:33:00Z</dcterms:created>
  <dcterms:modified xsi:type="dcterms:W3CDTF">2026-07-09T01:33:00Z</dcterms:modified>
  <dc:title>Bible.com.au: Malam Mdannak 21:1-27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