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9125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lam Mdannak 2: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amunah Sangcim üng khankhawngsäa veia hinkba yua: ‘Hin cun Akcük säih la anghnu säih, thi lü xüng bekia becük n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a khuikhanak ka ksingki; na m'yenkseki cunsepi na bawimangki! Judah khyang kcang am niki he naw Judah khyanga mäiha am dawkia ami ning pyen ka ksingki; acun he cun Khawyama khyanga kyaki h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a khamei vai ä kyüha. Ngaia! Khawyai naw a ning jah mhnüteinak vaia avang thawngim üng ning jah khyum khai, khawmhmüp xa nami khuikha khai. Nami thihnak vai üng pi ka veia sitih ua, nami ngnängnaka ngkhenga xünnak ka ning jah pe kha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ami nghnga a awm üng Ngmüimkhya naw Sangcim hea veia a pyen ngai ua. Ngnängki naküt anghngihnaka thihnak naw ikba pi am jah pawh thei’ ti ve”  a ti.Perakamun Sangcima veia Becü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erakamun Sangcim üng khankhawngsäa veia hinkba yua:‘Hin cun hnuma akpat cang kcim ksaü takia becük n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hawyama bawingawhnak a awmnaka na awmki ti ka ksingki. Khawyama awmnaka, ka sitih saksi Antipas ami hnima kcün üng pi ka veia khäng lü na jumeinak am na yawkki ti cun ka ksingk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cunsepi Isarel khyang he juktuh hea veia ngkengnak meh ei u lü, hüipawm khai hea jah katkawng saki Balak mtheimthangkia Balaama tuilam läklamki avang nami ksunga a aawma phäha na katnak a jaw ka hmuk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cukba nang pi Nikolah khyang hea mtheimthangnak läklamki he na ksunga avang na jah awmpüik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tuh na katnak he jah nghlat ta! Am acunüng angxita law lü acun he cun ka mka üngka naw lut lawkia kcim am ka jah tu law kha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ami nghnga a awm üng Ngmüimkhya naw Sangcim hea veia a pyen ngai u. Ngnängki naküt üng thupa manah avang ka pe khai. Yahki dänga thea u naw pi am a kheh thei vaia ngming kthai ng’yukia lung kbawk pi ka jah pe khai’ ti ve” a ti.Tuhtirah Sangcima veia Becü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phet Sangcima veia Becük]]></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uhtirah üng Sangcim khankhawngsäa veia hinkba yua: ‘Hin cun Pamhnama Capa, meikdäia mäiha däiki mik na lü a khawpha mthimsawia mäiha cakia becük n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a bilawh ka ksingki. Na jawngnak, na sitihnak, na khüihkhawm la na duneinak ka ksingki. Akcüka na bilawha kthaka atuh na ktha na bawki ti ka ksingk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amhnama ngsäa ngsuiei kyukia nghnumi Jezebelah nami ksunga nami awm saka phäha nang üng hmanak ka hmuki. Ani naw a jah mtheimthangnak am ka m'ya he hüipawmnak la juktuh he üng peta buh jah eiawk sak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 katnak hea phäh a ngjutnak vaia kcün ka pet päng, cunsepi hüipawmnak üngka naw a nghlat law be vai am yä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cunakyase ani am hüipawm u lü kakawngki he am atänga aknuia khuikha khai hea, ihnaka khana ka tawn law khai. Ani am atänga katnak ami pawh cen am ami ngjut be üngta tukbäi ahin ka pawh law kha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i läki he pi ka jah hnim khai. Acunüng sangcim avan naw kei cun khyang naküta ngaihkyunak la hlüei ka ksing bäihki ti ksing khai he. Nami bilawh cun nami vana bilawha kba ka ning jah thung law kha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cunsepi Tuhtiraha awmkia nangmi avang he naw ahina am dawkyakia mtheimthangnak am läk u lü; avang naw ‘Khawyama ngthu ngthup’ ami ti cen pi am nami ngtheingthangki. Phüi k’yüh akce nami khana i am ka mtaih khai ti hin ning jah mtheh ve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cunsepi am ka pha law hama küt üng nami tak cen akhänga kpawm kheng yeng u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28 ]]></a:t>
            </a:r>
            <a:r>
              <a:rPr lang="en-US" b="1" sz="3000" spc="0" u="none">
                <a:solidFill>
                  <a:srgbClr val="000000">
                    <a:alpha val="100.00%"/>
                  </a:srgbClr>
                </a:solidFill>
                <a:latin typeface="Calibri"/>
              </a:rPr>
              <a:t><![CDATA[Upi ngnäng lü, ka ngjak'hlü adütnak cäpa biloki he cun ka Pa üngka ka yaha ana ka jah pe khai: Khyangmjü he mthicung am jah uk lü, mdek k’ama mäiha amte mtea jah ak sak khai hea ana ka jah pe khai. Thaike pi ka jah pe kha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ami nghnga a awm üng Ngmüimkhya naw Sangcim hea veia a pyen ngai u’ ti ve” a t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Ephet sangcim üng khankhawngsäa veia hinkba yua: ‘Hin cun A kut kpat lam üng aisi khyüh kpawm lü xüi meiim taknak he khyüha ksunga cit hükia becük n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na bilo pängki ti ka ksingki; Ihlawka na khüihkhawm la na dunei thei päng pi ka ksingki. Khyangkse he am na jah ngjakhlü ka ksingki. Ngsäa am kya kphei u lü ngsäa nghmünei kyuki he jah ksing lü hleihlaki he ti na jah ksing päng pi ka ksingk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a duneiki, ka ngminga phäha khamei lü am na pyaik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a hmanak ka pyen vai mat awmki. Acun cun akcüka na na na jawngnaka mäiha tukbäi am na na jawngnak cen n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hlawka akthuka na kyukngtängki ti cen ng'ngaia! Na katnak he jah nghlat ta lü akcüka na bilawh he cen jah bilo bea. Na katnak he am na jah nghlat tak üngta na veia law lü na meiim taknak a awmnak üngka naw ka lo kha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cunsepi na dawnak awm ve: Nikolah khyang hea bilawh am ka ngjakhlüa kba nang naw pi am na ngjakhlü hnga c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gmüimkhya naw Sangcim hea veia i a pyen ni ti cen nami nghnga a awm üng ngai ua!Ngnängki he üng Pamhnama Ngvawng k’uma awmkia xünnak thing ktheih einak thei ka jah pe khai”  a ti.Samunah Sangcima veia Becük]]></a:t>
            </a:r>
          </a:p>
        </p:txBody>
      </p:sp>
    </p:spTree>
  </p:cSld>
  <p:clrMapOvr>
    <a:masterClrMapping/>
  </p:clrMapOvr>
</p:sld>
</file>

<file path=ppt/theme/theme1.xml><?xml version="1.0" encoding="utf-8"?>
<a:theme xmlns:a="http://schemas.openxmlformats.org/drawingml/2006/main" name="Theme56">
  <a:themeElements>
    <a:clrScheme name="Theme5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2026-06-16T01:56:17Z</dcterms:created>
  <dcterms:modified xsi:type="dcterms:W3CDTF">2026-06-16T01:56:17Z</dcterms:modified>
  <dc:title>Bible.com.au: Malam Mdannak 2:1-29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