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khankhawngsä naw, “Toca a cambum pawi pawhnaka buh ei law khai hea jah khü he ta ami jo sen ve, tia yua,” ti lü a na mtheh. Acunüng, “Hina ngthu hin Pamhnama ngthu kcanga kyaki,” a ti be t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ka sawhkhah khaia a khaw kunga ka kawpki acunsepi ani naw, “Hinkba ä tia! kei cun nang la Jesuh naw a mdana ngthungtak kpawm u lü jumeiki hea kba Pamhnama m'yaa ka kyaki ni. Pamhnam sawhkhaha!” a ti.Sahma he jah vüikhüpkia ngthungtak cun Jesuha jah mdan ni.Ngse kbawka khana ngcum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khankhaw nghmawng law se ka hmuh. Acunüng ngse akbawk la a khana ngcumki, Sitih la Akcang ngming naki pi ka hmuh. Ani naw ngsungpyun kcang khaia ngthumkhya lü ngtuknak pawh khawi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ik xawi cun meikdäia mäih lawki. A lu khana Bawilukhum khawjah ngbüngki. Amät dänga thea u naw am a ksinga ngming yuk a khana ng’yuki t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isak thisen üng mcawi suisaki. A ngming cun, “Pamhnama Ngthu” n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hankhaw yekap he naw suisak akbawk kcang, angcim kcang jah suisa u lü ngse kbawk hea khana ngcum u lü läk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khyangmjü naküt jah nängnak vaia a mka üngka naw kcim ksaü akxat kcang lut lawki. Acunüng mthi ksawngkhe am jah uk law khai. Ahmäi mkhütki Pamhnama mlungsonak capyitui suinaka khui ani naw leh law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suisak la a phei üng, “sangpuxang hea Sangpuxang la bawi hea Bawi” tia ngming ng’yu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nkhawngsä mat khawnghngia khana ngdüiki naw khankhaw nglung üng jawng hüki hea kha he naküt üng, “Law u lü, Pamhnama buh pawhnak pawinu üng ngcun law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ngpuxang hea sa, yekap ngvai hea sa, yekap hea sa, ngse hea sa la ngsea khana ngcumki hea sa, khyang naküt, m'ya la am m'ya, akjaw angbaü he naküta sa nami ei khaia,” ti lü a jah kh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 käna khankhawa khyang khawjaha kthaia mäih ka ngjak naw, “Pamhnama ngming hlüngtai se! küikyanak, hlüngtainak la johit cun mi Pamhnama ka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sakyung, khawmdek khana sangpuxang he la ami yekap he cun, ngsea khana ngcumki la a yekap he jah tu khai hea ngcun u se ka jah hmu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sakyung ami man. Sakyung msingnaka tähnak yah lü a juktuh sawkhahki he jah hleihlak na lü, sakyunga ma müncankse he mdan khawikia am sahma kcang pi ami man. Ani nghngih kat am däikia meitum üng akxünga ami jah ta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i yekap he cun ngse ngcumkia mka üngka naw lut lawkia kcim ksaü am ami jah hnim. Ami sa he cun kha he naw ami phüa ami jah e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ngthumkhyanak cun ngsungpyun lü ngsingki; ani naw a hüipawma phäha khawmdek pyüpyeh sakia am dawki nghnuminu cun mkhuimkha law lü a m'ya hea thisen jah msawiki cun a phu sui ve,” ti se ka ngj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Pamhnam hlüngtai se! mlüh kyäpnu uikia meikhu cun anglät se khu khai,” tia ngpyangk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ngvai mkulei kphyü la xüngseikia xüngksei kphyü he cun kawp u lü, “Amen; Pamhnam hlüngtai se,” ti u lü Pamhnama bawingawhnak üng ngawki cun ami sawhkhah.Tomeca a cambum paw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bawingawhnak üngka naw, “Nangmi a m'ya he, khyang avan, amät nami leisawngki akjaw angbaü he aw, mi Pamhnam cen mküimto ua,” tia kthai ngthang law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hyang khawjaha kthaia mäih, tuiksawi khawjaha ng’yüna mäih la khawnghmüma kthaia mäih ka ngjaki. Amimi naw, “Bawipa mi Pamhnam ahmäi mkhütki ta Sangpuxang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 hlim lü mi jekyai vai u, a hlüngtainak mi mküimto vai u. Tomecaa cambumnak ng'et law ve; Cambum khai cawngpyang pi ngtün päng ve,” ti se ka ngj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isak akbawk angcim kcang cun a suisak vai ami pet. (Suisak cun Pamhnama khyang hea ami khutpawh akdawa kyaki.)]]></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2026-06-16T01:57:03Z</dcterms:created>
  <dcterms:modified xsi:type="dcterms:W3CDTF">2026-06-16T01:57:03Z</dcterms:modified>
  <dc:title>Bible.com.au: Malam Mdannak 19:1-21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