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mhmüp mat mat üngkhuikhanak he, natnak hlikhaü, mbawikyahnak la khawtuia setnak he naw kpha law khai.A pumsa pi mei üng mkhiha kya khai.A ngthumkhyakia Bawipa Pamhnam cun ahmäi khyaihkia kya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 dawkia katnak ani am atänga bilo u lü hüipawmnak üng hlimtuikia khawmdek sangpuxang he cun ani uikia mei khu hmu u lü kyap law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khuikhanak üng ami khuikha hnga vai kyüh u lü a thuknak üngka naw, ‘Babalung mlühnu na jo se ve! na jo se ve! Naji matca üng na khana ngthumkhyanak pha law ve,’ ti u lü mbawikyap law kha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awmdek khawhthem suijapki he pi u naw ami khawhthem am jah kheih se, acunkba mbawikyap law hnga khai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khawhthem he cun xüi he, ngui he, lung phuküi he, vatha he, mvajih he, jihsen he, jiktah he, kphyajih he, thing ng'ui he, mvüi ha am pyana khawhthem he, thing phuküi he, nghngaw he, mthi he la mvuilung kbawk am pyana kbe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gn’ui hawk, ng'uinghnam he, mei üng mkhia ng'uinghnam he, situi ng'ui he, mura he, capyittui he, olip ksitui he, khai he, cang he, sepat he, to he, ngse he, nghle he, m'ya he la khyanga xünnakea ky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kdaw na mlunga vanei khawi naw ning cehta bäih ve, bawimangnak la ngtoki naw ning cehta päng ve; jah hmuh be vaia am kya ti ve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 mlüh üng jawituknak pawh u lü bawimang lawkia ngui ksuiki he cun ania khameia khuikhanak ami kyüha phäha athuknaka ngdüi khai he. Mbawi kyap u lü,]]></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lüh kyäpnu, jihktah la jih senmdunu la jih sendaknu jah thuiawi lü xüi la lung phuküi la vatha am nglanglawi khawiki cen, ihlawka kyühkseki ni, ihlawka kyühkse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ji matca üng khawhthem acujah sen amdanga kya law ve,’ tia kyap law khai he.Acunüng mlawngmah he, mlawng üng kdung hüki he, mlawng mawngki he, mliktui üng khuikhawmki he cun athuknak üng ngdüi u l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alunga pyüpye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i uikia meiksa üngka naw khu lawkia meikhu teng u lü, ‘Hina mlühnua mäih ia mlüh kyäpnu awm khai aw?” tia kyap u lü ngpyangki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kyahnak la mlungnatnak mah maha, ‘mliktui üng mlawng taki he khawhthem jah pe lü jah bawimang sakia mlühnu, naji matca üng pyehei lawki hin, kyüh kse ve! kyüh kse ve!’ tia, ngpyang u lü, mvut ami lu khana phyang u lü, kyap u lü, ami mlung na law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ankhaw la nangmi Pamhnama khyang he aw, ngsä he, sahma he jekyai ua, Pamhnam naw nami hama ania khana ngthumkhya law pe ve,” ti se ka ngj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khankhawngsä akyan kcang mat naw ksumnua mäiha ngbaükia lungnu jäk lü mliktui üng tawnki naw, “Babalung mlüh kyäpnu hinkba tawna kya law khai, u naw am hmu be ti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ngtäng tumki he, khyanga kthai he, pülün tum theiki he, kpun tum theiki hea tumkhawn cen nang üng u naw am ngja be ti khai. Kut am sawngsa theiki he pi nang üng am ngdang be ti khai he. Ksum suknaka kthai pi nang üng u naw am ngja be ti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tui meikdäi pi nang üng am däi be ti khai. Cangla la Cangpyanga kthai pi u naw am ngja be ti khai. Na khawhthem suijapnak he cun khawmdek avan üng johit mahki he ni. Hleihlak lü na suikyam binak am khawmdek khyang he naküt na jah mhleimhlak naki c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hma hea thisen, Pamhnama khyang hea thisen la khawmdek khana jah hnima thisen he naküt cun nang Babalung üng hmuha kyase ning mkhuimkhaa kyaki,” ti se ka ngj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 käna khankhawngsä akce mat khankhaw üngka naw kyum law se ka hmuh. Acun naw khyaihbahnak aktäa ta lü a hlüngtainak naw khawmdek ksü se vai bäi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ngsang yea, “Babalung mlühnu pyüpyeh päng ve, pyüpyeh päng ve. Khawyai hea awmnak la mtüihkhehkia ngmüimkhya he naküta khui, mcimpyühnak mjüküm la mtüihei phyakia kha kse hea ngceinaka khuia kya päng 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hüipawmnaka phäha mlungsonaka capyittui cun khyangmjü he naküt naw aw päng ve u. Khawmdek sangpuxang he naw a hüipawmnak üng mkhyekatpüi ve u. Khawmdek khawhthem suijapki he naw ania am düt khawhkia hlimtuinak bawimang na ve u,” tia ngpya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khankhaw üngka kthai akce naw,“Ka khyang he aw,a katnak üng am nami bawibainak hnga vaia laa khuikhanak üng am nami khuikhanak hnga vaia, a vei üngka naw cen law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katnak he khankhaw däa pha lü ngbum ve,Pamhnam naw am dawki a bilawh he jah süm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ning jah awmih püi kunga kba awpüi be u lü,A bilawha kba anghngiha thung u.A ning jah kbe peta kbe üng a hamaanghngiha kbe pe be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ät mhlünmtai kyu lü hüipawmnak ünga hlimtuia mäiha,khuikhanak la mlungnatnak pe u.A mlung k’uma ‘Sangpuxangnua ka ngawki!hmeinua am kya nawng,mlungnatnak am ka yah khai,’ tikia kyas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2026-05-26T21:55:34Z</dcterms:created>
  <dcterms:modified xsi:type="dcterms:W3CDTF">2026-05-26T21:55:34Z</dcterms:modified>
  <dc:title>Bible.com.au: Malam Mdannak 18:1-24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