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3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kyung na hmuh cen a na xüng khawiki ni. Acunsepi atuh am xüng ti. Adütnak am awmkia khui kthuknu üngka naw kai law be hnühki, cunüngpi akäna cimkpyeha kyase khyük be khai. Khawmdeka am a ngtüi ham üng ami ngming xünnak cauk üng am yuka khawmdek khyang he naw acuna sakyung hmu u lü cäi law khai he. Acun cun xüng khawiki; atuh am xüng ti. Acunsepi ngdang law b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n cun ksingnak la pumngyam hlüki. Lu khyüh cun nghnuminua ngawhnaka khawmcung khyüha kyaki he. Sangpuxang khyüha pi ky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üngka mhma khyük päng u se mat naw uk hamki. Akce mat am law ham. A law be üng asängca däng uk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akyung ajana xüng khawi lü atuh am xüng tiki cun akhyetnaka sangpuxanga pi kya lü, khyüh üngka mata pi kyaki. Ani pi khyük be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 jah hmuha ki xa he cen uknak am ta hamkia sangpuxang he xa kyaki he. Acunsepi Sangpuxang hea kba sakkyung am atänga naji mat ami uknak vai jah peta kya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xa naw mlung tängnak taki he. Ami johit la ami ana cun Sakyung üng pe law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he naw Toca tu law khai he. Acunsepi Toca naw a khüa khyang he, a xüa khyang he la sitihkia a hnu läkie am atänga tu u lü näng khai he. Toca cun bawi hea Bawi, sangpuxang hea Sangpuxanga akya phäha kyak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nkhawngsä naw ka veia, “Am dawkyakia nghnuminua ngawhnaka tui he na jah hmuh cun khyangmjü he, khyang he, paca he la ngthu akce kce pyenki hea kya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uh na jah hmuha ki he xa la Sakyung naw nghnumi ksenu cun hneng ni lü a khawhthem kpyeh law pe khai xawi. A suisak sut ni lü, a sa ei ni lü, mei am mkhih khai xaw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naw ani mlung kyawnga a jah tak peta, Pamhnama ngthu am a küm law hama küt üng mlung tängnak am ani johit la ani ana cun Sakyung üng ani petnak vaiaa phäha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ngthangkia Nghnumi ksen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hnuminu na hmuh cen khawmdek sangpuxang he jah ukia mlüh kyäpnu kyaki,” tia a py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be khyüh pawmkia khankhawngsä khyüh he üngka mat naw, “Lawa, mliktui khawjah peia saka mlühnu, acun cun lawngthangki nghnumi ksenu mkhuimkha vaia mawng cun ning mhmuh v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wmdek sangpuxang he ani am hüipawm u lü katnak pawhki he. Khawmdek khyang he naw ania hüipawmnaka capyitui aw ngenki he,”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müimkhya naw na awmpüi se khankhawngsä naw khawkhyawng khawa a na cehpüi. Acuia Pamhnam pyenksenaka ngming am beki, khyüh lu na lü xa ki nakia Sakyung asena khana ngcumki nghnuminu ka hmu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nghnuminu cun suisak asenduknu la asenlenu suisaki. Xüi awihnam he, lung phukküi he la vatha he cun jah awihnaki. A kut üng a hüipawmnaka phäh ngcawm lawki mtüihkhehnak la bawhbahnak am bekia xüi khawt kpawm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mceyü üng ngthu ngthup, “Babalung Mlüh kyäp, khawmdek khana am dawkyaki nghnumi he la mtüihkhehki naküta nu,” tia ng’yu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nghnuminu cun Pamhnama khyang hea thisen la Jesuh üng ami sitiha phäha ami jah hnimea thisen aw lü m'yüi se ka hmuh.Ani ka hmuh la aktäa ka cä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nkhawngsä naw ka veia, “Ise na cäiki ni? Ngthupki nghnuminua mawngma la lu khyüh awm lü a ki xa ta lü nghnuminu phüikia Sakyunga mawngma ning mtheh vang.]]></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2026-09-15T18:32:11Z</dcterms:created>
  <dcterms:modified xsi:type="dcterms:W3CDTF">2026-09-15T18:32:11Z</dcterms:modified>
  <dc:title>Bible.com.au: Malam Mdannak 17:1-18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