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84864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lam Mdannak 16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khankhawngsä akphyünak naw a kbe khawnghngi üng huk se, khawnghngi naw khyang he aktäa a hlawknak am jah ui khaia khyaihbahnak ami pe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täa a hlawknak naw khyang he jah ui se acuna khuikhanaka khana ana takia Pamhnama ngming yünceki he. Acunsepi Pamhnama hlüngtainak mküimto khaia ami katnak üngka naw am ngjut be u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khankhawngsä amhmanak naw a kbe Sakyunga bawingawhnak üng huk se, sakyunga khaw avan nghmüp lawki. Acunüng aktäa jah hui se, ami mnicui hamcepki h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i natnak la ami mnehksea phäha khan Pamhnam yünceki he. Acunsepi am dawki ami bilawhnak he am jah nghlat ta u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khankhawngsä akhyuknak naw a kbe Epharetis Mliktui kdäm üng huk se, nghngi law lam üngka naw lawki sangpuxang hea lam vai mliktui käiei lawki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k’ua mäih lawki am ngcimkia ngmüimkhya kthum ka hmuh. Acun he cun mnakaa mka, Sakyunga mka la am sahma kcanga mka üngka naw lut lawki h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 he cun müncankse pawh khawiki khawyai hea ngmüimkhya kyaki he. Acuna ngmüimkhya kthum he cun khawmdek khana awmki sangpuxang hea veia cit u lü ahmäi Khyaihbahkia Pamhnama Khawmhmüp nu üng ngtu khai hea ngcunki h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“Ngai u m'yuk’eia kba ka law khai! Ana ngtün lü suisak suisaki ta jekyai ve; akpuma am citcawn hü lü khyanga ksunga a hmai am se khai.”)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Hebru ngthu am Armakedon ngmingnaki hmüna ngmüimkhya he naw sangpuxang he ami jah ngcun lawpüi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khankhawngsä akhyühnak naw kbe khawkhi üng huk se Temple na k’um Bawingawhnak üngka naw, “Ngpängki,” tia kthai angsanga ngthang lawki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mhnama Mlungsonaka Kb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khawmlaih law lü, kthai ng’yüng law lü, khaw nghmüm law lü, kyühksekia mkhyü ngsün lawki. Nghngicim khawmdeka khana a awm üng tün lü acuna mäih sena kyüh phyakia mkhyüa ngsünak am awm khawi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mlüh ngbaünu cun hmün kthuma ngtai law se, pe naküta mlüh he cun pyeki he. Pamhnam naw Babalung mlüh ngbaünu cun süm lü a mlungsonaka capyittui kbe a awk sak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awkawng naküt khyük bäiki he; khawmcung he pi dikam lawki h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nlungnu angbaü kcang he pawng phya mat cia yühkie cun khan üngka naw nghngicim khyang hea khana kya lawki he. Acunüng yenlung naw a jah mkhuimkhaa phäha Pamhnam aktäa yünceki he. Acuna khuikhanak cun aktäa kyühkse leng lengki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Temple k’um üngka kthai naw khankhawngsä he khyüha veia angsang yea, “Cit u lü Pamhnama mlungsonak kbe he cen khawmdeka khana huk ua,” ti se ka ngjak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khankhawngsä akcük säih naw cit lü a kbe khawmdek khana a huk. Acunüng Sakyung msingnak taki he la a juktuh sawkkhahki he khana ngthet mnehkse awm lawki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khankhawngsä anghngihnak naw a kbe mliktuia khana a huk. Khyang kthia thisena mäiha ngläng lawki. Acunüng tui üng awmkia xüngksei naküt thi bäiki h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khankhawngsä akthumnak naw a kbe cun mliktui he la tuihna he üng huk se thisena ngläng lawki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tui ukia khankhawngsä naw, “Na ngthumkhya ngtäi ve, Ngcimcaih veki. Nang cun ve khawi lü atuh pi na awmkia na kyaki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imi naw Pamhnama khyang he la sahma hea thisen msawi u se, nang naw ami awk vaia thisen na jah peki. Ami yah vai nglawi kung yahki he ni,” a ti ka ngjak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kphyawnkunga, “Akhlüngtai säih Bawipa Pamhnam, na ngthumkhyanake cun ngsungpyun lü ngsing ve,” tia kthai ka ngjak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1">
  <a:themeElements>
    <a:clrScheme name="Theme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2026-05-26T21:52:48Z</dcterms:created>
  <dcterms:modified xsi:type="dcterms:W3CDTF">2026-05-26T21:52:48Z</dcterms:modified>
  <dc:title>Bible.com.au: Malam Mdannak 16:1-21 (DNT)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