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m Mdannak 1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phyünak naw a kbe khawnghngi üng huk se, khawnghngi naw khyang he aktäa a hlawknak am jah ui khaia khyaihbahnak ami p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täa a hlawknak naw khyang he jah ui se acuna khuikhanaka khana ana takia Pamhnama ngming yünceki he. Acunsepi Pamhnama hlüngtainak mküimto khaia ami katnak üngka naw am ngjut be 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mhmanak naw a kbe Sakyunga bawingawhnak üng huk se, sakyunga khaw avan nghmüp lawki. Acunüng aktäa jah hui se, ami mnicui hamcepki h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natnak la ami mnehksea phäha khan Pamhnam yünceki he. Acunsepi am dawki ami bilawhnak he am jah nghlat ta 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hyuknak naw a kbe Epharetis Mliktui kdäm üng huk se, nghngi law lam üngka naw lawki sangpuxang hea lam vai mliktui käiei law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’ua mäih lawki am ngcimkia ngmüimkhya kthum ka hmuh. Acun he cun mnakaa mka, Sakyunga mka la am sahma kcanga mka üngka naw lut law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cun müncankse pawh khawiki khawyai hea ngmüimkhya kyaki he. Acuna ngmüimkhya kthum he cun khawmdek khana awmki sangpuxang hea veia cit u lü ahmäi Khyaihbahkia Pamhnama Khawmhmüp nu üng ngtu khai hea ngcun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“Ngai u m'yuk’eia kba ka law khai! Ana ngtün lü suisak suisaki ta jekyai ve; akpuma am citcawn hü lü khyanga ksunga a hmai am se khai.”)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Hebru ngthu am Armakedon ngmingnaki hmüna ngmüimkhya he naw sangpuxang he ami jah ngcun lawpü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hyühnak naw kbe khawkhi üng huk se Temple na k’um Bawingawhnak üngka naw, “Ngpängki,” tia kthai angsanga ngthang law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Mlungsonaka Kb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mlaih law lü, kthai ng’yüng law lü, khaw nghmüm law lü, kyühksekia mkhyü ngsün lawki. Nghngicim khawmdeka khana a awm üng tün lü acuna mäih sena kyüh phyakia mkhyüa ngsünak am awm khaw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lüh ngbaünu cun hmün kthuma ngtai law se, pe naküta mlüh he cun pyeki he. Pamhnam naw Babalung mlüh ngbaünu cun süm lü a mlungsonaka capyittui kbe a awk sa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kawng naküt khyük bäiki he; khawmcung he pi dikam lawki h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nlungnu angbaü kcang he pawng phya mat cia yühkie cun khan üngka naw nghngicim khyang hea khana kya lawki he. Acunüng yenlung naw a jah mkhuimkhaa phäha Pamhnam aktäa yünceki he. Acuna khuikhanak cun aktäa kyühkse leng leng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emple k’um üngka kthai naw khankhawngsä he khyüha veia angsang yea, “Cit u lü Pamhnama mlungsonak kbe he cen khawmdeka khana huk ua,” ti se ka ngj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cük säih naw cit lü a kbe khawmdek khana a huk. Acunüng Sakyung msingnak taki he la a juktuh sawkkhahki he khana ngthet mnehkse awm law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nghngihnak naw a kbe mliktuia khana a huk. Khyang kthia thisena mäiha ngläng lawki. Acunüng tui üng awmkia xüngksei naküt thi bäiki h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nkhawngsä akthumnak naw a kbe cun mliktui he la tuihna he üng huk se thisena ngläng law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tui ukia khankhawngsä naw, “Na ngthumkhya ngtäi ve, Ngcimcaih veki. Nang cun ve khawi lü atuh pi na awmkia na kya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Pamhnama khyang he la sahma hea thisen msawi u se, nang naw ami awk vaia thisen na jah peki. Ami yah vai nglawi kung yahki he ni,” a ti ka ngja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phyawnkunga, “Akhlüngtai säih Bawipa Pamhnam, na ngthumkhyanake cun ngsungpyun lü ngsing ve,” tia kthai ka ngja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2026-08-01T05:53:09Z</dcterms:created>
  <dcterms:modified xsi:type="dcterms:W3CDTF">2026-08-01T05:53:09Z</dcterms:modified>
  <dc:title>Bible.com.au: Malam Mdannak 16:1-21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