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51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Temple cun Pamhnama hlüngtainak la johit üngka meikhu am beki; khankhawngsä he khyüha lawpüi mkhuimkhanak khyüh am a düt hama küt üng Temple k’uma u am lut the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 he la Khuikhanak he Anghnu säi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a kyühkhyai phya lü cäicat vaia kyäpsawki msingnak akce ka hmuh. Acunüng Pamhnama mlungsonak anghnu säih mdankia khankhawngsä khyüh la khuikhanak khyüha kyakia, akbäihnak he cun ka jah hmu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ei am ngcawkia tuihmanua mäih mat pi ka hmuh. Sakyung la Sakyunga juktuha, a ngming tähnak taki he pi jah nängkie cun ka jah hmuh. Pamhnam naw a jah peta tumkhawng he jah kpawmei u lü tuihmanua peia ngdüi u lü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m'ya Mosia ng’äi la Tomeca ng’äi,“Aw Bawipa Pamhnam,ahmäi na mkhütki,Na bilawh he hin hlüngtai u lü kyäpsawk ve u;Nang khyangmjü he naküta Sangpuxang, Na lam he cun ngsungpyun u lü ngsing ve 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 Bawipa, u naw am ning kyühei lü,U naw na kyäpsawknak a sangkhap vai ma khai ni?Nang däng na ngcimcaihki;Na bilawh ngdüngdaiki he cun ami hmuh pänga kyase,Khyangmjü he naküt naw ningsawhkhah law khai he,” ti u lü ng’äiki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 ngpäng se khankhawa, ngcimcaihkia Samca awmnak Temple nghmawng law se ka hmu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mple üngka naw khuikhanak khyüh kpawmkia khankhawngsä he khyüh cun suisak akbawk kcang jah suisa u lü, ami mkyang üng xüi ksawmyüi jah vawp u lü lut lawki h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xüngseikia xüngksei kphyü üngka mat naw khankhawngsä he khyüh üng anglät se xüngseikia Pamhnama mlungsonak am bekia xüi khawt khyüh a jah pe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2026-06-16T03:01:18Z</dcterms:created>
  <dcterms:modified xsi:type="dcterms:W3CDTF">2026-06-16T03:01:18Z</dcterms:modified>
  <dc:title>Bible.com.au: Malam Mdannak 15:1-8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