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khankhawngsä anghnginak naw, “Babalung mlühnu ta pyeh ve, pyeh ve. Khyang naküt üng a hüipawmnaka capyitui kha jah tu ve,” ti lü khankhawngsä akcük cun a läk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ankhawngsä akthumnak naw angsanga, “Upi Sakyung la a juktuh jah sawhkhah lü a msingnak a kut üng am acun üng a mceyü üng taki c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mhnama mlungsonaka capyitui, mlungsonaka khawt üng kyan lü a buih law cun aw khai he. Khankhawngsä ngcim la Tomeca a ma yea mei la kat am jah mkhuimkha v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 he jah mkhuimkhanaka meikhu cun anglät se tho khai. Sakyung la a juktuh sawkhahki he la a ngming msingnak taki he naküt pi amhmüp amthan am lät u lü khuikha khai he,” ti lü khankhawngsä akcük xawi cun a jah läk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mhnama ngthupet läk u lü Jesuh üng sitihkia Pamhnama khyang he hama dunei vai hlü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khankhawa kthaih naw, “Hinkba yua: Atuh Bawipa khutbi üng thiki he ta jekyai ve u” Ngmüimkhya naw,“Ä cang ve! ami bawngkhanak üngka naw xüiei khai he. Ami bilawh naw jah läk law khaia kyase, ti ve,” a ti ka ngjak.Khawmdek cang 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teng ni se khawngmei kbawk ka hmuh. Nghngicima mäih lawki a lu üng xüi lukhum ngbüng lü xat yekia ngvin kpawmei lü khawngmeia khana ngawki ka hmu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khankhawngsä akce Pamhnama Temple üngka naw lut lawki naw khawngmeia khana ngawkia veia angsang yea, “Na ngvin kphawng lü ata; ah vai kha ve. Khawmdek cang hmin lü ngäp ve,”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khawngmeia khana ngawki naw a ngvin khawmdeka khana khäi lü khawmdek cang cun a 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khankhawngsä akce pi xat kcangkia ngvin kpawm lü khankhawa Temple üngka naw lut lawki ka hmu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ca la a khyang h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khankhawngsä akce meia khana khyaihbahnak taki pi kphyawnkung üngka naw lut law lü ngvin xat kcang taki angsang yea khü lü, “Na ngvin akpat kcang cen kphawng lü khawmdek khana capyit ngbawm he cen jah ata; hmin päng ve u,” a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khankhawngsä naw a ngvin khawmdeka khana khäi lü capyit cun atki. Acunüng capyitui suinak angsawng kcang Pamhnama mlungsonak capyitui suinaka k’uma a jah tawn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üng mlühnua kpung lama capyit suinaka k’um üng leh u se capyit suinaka khui üngka naw thisen lawng lawki. Acuna thisen lawng lawki cun ngsea nghngü cäpa li lü mäng phya nghngih banga lawng lü khyang cäpa ngkyung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teng ni se Toca Zion Mcunga khana ngdüiki la acuna ngming la a Pa a ngming ami mceyü üng ng’yuki khyang 144,000 ka jah hmu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khankhawa tuiksawinua ng’yüna kba ng’yüngki la khawnghmüma kba ng’yüngki ka ngjak. Acuna ka ngjaka kthai cun cawng tumki he naw cawng ami tuma kba ng’yü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wingawhnaka ma, xüngksei kphyü he ma la ngvai hea ma khyang 144,000 ngdüiki he cun amimät däng naw ami ngthei khawha ng’äi kthai mcuki he. Khawmdek khan avan üng amimi däng jah thawnkhyaha ky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 he cun nghnumi hea veia am mtüihkhehkia kyaki he. Acun he cun ä nghnu nglakia kyaki he. Acun he cun Toca a cehnak tä se läklamkia kyaki he. Acun he cun Pamhnam la Tomeca üng jah pet vaia, angthei kcüka kya khaia nghngicim üngka jah thawngkhyaha kyaki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 he naw hleihlak ami pyen vai am ksing khawi u. Mkhyenak pi am ta u.Khankhawngsä he kthu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khawmdeka khana awmkia khyang he, pakhui he naküt, paca he naküt, khyangmjü he naküt la ngthu akce kce pyenki he naküta veia ngthu sang khaia, anglät Thangkdaw takia khankhawngsä akce khana jawng hü se ka hmu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i naw angsanga, “Ngthumkhyahnak vaia mhmüp pha lawkia kyase Pamhnam leisawng u lü a kyäpsawknak mhlünmtai ua; khawmdek la khankhaw, mliktui la tuihna jah mhmünmcengki cen sawhkhah ua,” a ti.]]></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2026-06-16T01:57:02Z</dcterms:created>
  <dcterms:modified xsi:type="dcterms:W3CDTF">2026-06-16T01:57:02Z</dcterms:modified>
  <dc:title>Bible.com.au: Malam Mdannak 14:1-20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