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912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am Mdannak 13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mdek am a ngtüi law ham üng hnim pänga Tomeca xünnaka cauk üng ami ngming am yuk naküt, khawmdeka khana awmki naküt naw sawhkhah khai h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 nghnga a ve üng ngaia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vai mkhyah pänga khyang cun mana kya khai; kcim am hnim vai mkhyah pänga khyang cun kcim am hnima kya khai. Ahin üng Pamhnama khyang he pi dunei u lü jumeinak kcang am ami awm vai aktäa hlüki ti ngdangk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Sakyung akce khawmdek üngka naw lut law se ka hmuh be. Toca a kia mäih nghngih ki na lü, mnakaa ngthua mäiha ngthuheik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kyung anghngihnak naw sakyung akcüka ana avan cun ania ma sumeiki. A mneh daw bekia sakyung cun Khawmdek la khawmdeka khana awmki naküt naw ami sawhkhah vaia sakyung anghngihnak naw jah pawhk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sakyung anghngihnak naw müncankse akyäp säih jah biloki. Khyang he hmuha khan üngka naw mei kya law khaia bilok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kyung akcüka ma mdan vaia müncankse he bilawhnak he a yahnak am khawmdek khyang he jah mhleimhlaki. Mthikcim am thi khyo khaia lem teki am thi lü xüngkia Sakyung akcüknak cun leisawngnaka a juktuh pyang khai hea khawmdek khyang he üng sakyung anghngihnak naw ngthu a jah pe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kyung anghngihnak naw sakyung akcük üng xüngsei khaia ngxünak a pet. Acuna juktuh naw kthuhei law lü sakyung akcüka juktuh am sawkkhahki naküt cun jah hnim kha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sakyung naw khyang naküt akjaw akdäm, bawimangki la m'yenkseki, tamna la am tamna, ami kut kpat lam üng pi kyase ami mceyü üng pi kyase msingnak a jah pawh sa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singnak Sakyunga ngminga pi kyase, a ngming tähnaka pi kyase taki he dänga thea, u naw i am kheih thei lü am a jawihtuknak thei vaia phäha kyak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kyung nghngi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n üng themnak hlüki. Ksingkhyap theiki naw Sakyung tähnaka suilam ksing kawm. Nghngicima tähnaka kyaki. Acuna tähnak cun 666 ka kyak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Sakyung mat cun mliktui üngka naw kai law se ka hmuh. Acuna sakyung naw xa ki na lü khyüh lu naki. A ki mat ci üng bawilukhum mat ci ve lü, a lu mat ci üng Pamhnam ksekhanaka ngming mat ci awmk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hmuha sakyung cun mukeica mäih lawki. A khaw he cun khawma khawa mäih lawki he. A mka cun mukeia mka mäih lawki. Mnaka naw amäta johit, bawingawhnak la ana khawjah a pe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kyunga a lu mat cun a thihpüi khyo vaia lemkia mäih law se ka hmuh. Acunsepi a nghmalem cun ngmang beki. Khawmdek khyang he naküt naw acuna Sakyung cun aktäa kyühkhyai u lü a hnu ami lä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kyunga veia ana pekia mnaka cun avan naw ami sawhkhah. Sakyung pi sawhkhah u lü, “Sakyung am tängki u awmki aw? U naw ani ngtukpüi thei khai aw? Tia ami py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Sakyunga veia awhcahnak la Pamhnam pyenksenaka ngthu pyenak yahki. Khya kphyükip la nghngih acukba ve khaia ana peta kyak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, Pamhnama ngming, Pamhnama awmnak ja khankhawa awmki avan jah yüncek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khyang he a jah tuknak vai la a jah nängnak vai peta kyaki. Pakhui naküt, khyangmjü naküt, paca naküt la ngthu kce kce pyenki he naküta khana ngnängnaka ana peta kyak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2026-06-16T01:57:04Z</dcterms:created>
  <dcterms:modified xsi:type="dcterms:W3CDTF">2026-06-16T01:57:04Z</dcterms:modified>
  <dc:title>Bible.com.au: Malam Mdannak 13:1-18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