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8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m Mdannak 1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mnaka sung se a ngsä he mah mah am khankhawa asängca pi awm u lü am yah ti 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naka ngbaünu, Khawyai ngming na lü Khawyam pi ngming nakia kphyu xünu, khawmdek avan mhleimhlaki cun khawmdek khana ami juk khyak law; a ngsä he pi ami jah khyak la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a angsang yea, “Atuh pamhnama küikyanak pha law ve! Pamhnam naw a johit Sangpuxanga kba mdan päng ve! A Mesijah naw a khyaihbahnak mdan päng ve! Mi Pamhnama maa ngdüi lü jumeiki he amhmüp amthan jah mkateiki cun khankhaw üngka naw ami khyak law päng n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ca a thisen la ami sanga ngthungtak am ani cun mi bena he naw näng ve u. Ami xünnak pe u lü ami thih vai pi am cäi na 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khankhaw he la a khana awmki he aw jekyai ua! Acunsepi ihlawka khawmdek la mliktuia phäh kyühkseki ni! Khawyai naw a kcün aktawica däng taki ti ksing lü mlungsetnak am nami veia kyum law päng ve,” ami ti ka ngja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naka naw khawmdek üng khyak law pänga kyaki ti ksing law lü kpamica canakia nghnuminu cun a mkhuimkha vaia a ktäm la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khyawng khaw a awmnak vaia jawng thei khaia nghnuminu üng nghmunu angbaünua ngphya nghngih ami pet. Acuia mnaka naw am tu thei se kum kthum la amte mcah khai h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naka naw nghnuminu athuknaka ceh khaia tuilawngnu, a mka üngka naw a mhluh law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khawmdek naw nghnuminu cun yungki. Mnaka naw a mka üngka a mhluh lawa tui cun khawmdek naw a mka hala lü a mja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naka naw nghnuminu cun thüisei law na lü kpawihkia nghnuminua mjükphyüi, Pamhnama ngthupet läk u lü Jesuha mdan ngthungtak läklamki he la sitihkie jah ngtukpüi khaia ktawih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nu la Mnak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naka cun tuikam kdiyüta khana ngdüi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yühkhyai phyaki khankhawa ngdang law se ka hmuh. Nghnumi khawnghngi suisaki, a khaw keha khya awmki, aisi xaleinghngih bawilukhum a lu khana ngbüngki awm law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cun m’yai lü na hmi law hlüki. Na hmi hlü naw mhlei se ngko lü kyapk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yühkhyawk phyaki akce khana ngdang law se ka hmuh. Mnaka sen angbaünu khyüh lu na lü xa ki naki, bawilukhum khyüh ngbungki ngdang law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gmei am khankhawa ka aisi hmün kthum üng hmün mat kaih lü khawmdeka khana a tawn. Na hmi law se na mjaw khaia ca law hlükia nghnuminu ngäng lü a maa ngdüi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nghnuminu cun khyangmjü he naküt mthicung am jah uk khaia kpamica mata ca lawki. Acunsepi a capa cun angxita yutei u lü Pamhnam la a bawingawhnaka cehpüia kya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nu cun Pamhnam naw a pyang peta khaw khyawngkhawa mhmüp 1,260 ami mcahnak vaia cen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khankhawa ngtuknak awm lawki. Mihkhelah la a ngsä he naw mnaka ami tuk. Mnaka la a ngsä he naw pi ami tuk b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2026-05-26T21:56:25Z</dcterms:created>
  <dcterms:modified xsi:type="dcterms:W3CDTF">2026-05-26T21:56:25Z</dcterms:modified>
  <dc:title>Bible.com.au: Malam Mdannak 12:1-18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