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809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 Mdannak 10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a kthai ka ngjak naw mtheh be tü lü, “Mliktui la khawkawnga khana ngdüikia khankhawngsäa kut üng caktawmca mhmawn päng cen cit lü va loa” ti se ka ngja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ngsäa veia va cit lü caktawmca a na pet vaia ka kthäh. Ani naw, “Lo lü eia; na khawnu k’uma thui khai, acunsepi na mka üng khawitui kba tui khai” a t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ngsäa kut üngka caktawmca cun lo lü ei ni se ka mka üng khawituia kba tuiki. Acunsepi ka mjawei käna ka khawnu üng thui law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a veia, “Khyangmjü khawjaha veia, pakhui khawjaha veia, ngthu akce kce pyenki hea veia la sangpuxang hea veia Pamhnama ngthu na sang be vai” tia ka ngja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ngsä la Caktawmc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ngsä akyan kcang cun khankhaw üngka naw kyum lawki ka hmuh. Acuna khankhawngsä cun khawngmei suiawi lü a lupum üng mlipi ngsuiki. A müihmai cun khawnghngia mäih law lü a khawe cun pi mei ktunga mäih lawki h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naw a kut üng caktawmca nghmawngki pi kpawmki. A khaw kpat lam am mliktui leh lü a khaw k'eng lam am khawkawng leh lü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ukeia mkyuka kba angsang yea mkyuk lawki. A ngkhü law päng üng, khawnghmüm khyüh naw mukeia mkyuka kba ami msa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nghmüm khyüh he nghmüm law päng u se ka yu khai sü, “Khawnghmüm khyüh hea ngthu pyen cen ä yu lü mjiha” tia khankhaw üngka naw kthai ka ngja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liktui la khawkawng üng ngdüi se ka hmuha khankhawngsä naw a kut kpat lam khana han säng lü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lät se xüngsei lü, khankhaw la a khana awmki he naküt, mcekhaw la a k’uma awmki he naküt, mliktui la a k’uma awmki he naküt jah mhmünmcengkia Pamhnama ngming üng, “Akcün am thuk ti khai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khankhawngsä akhyühnak naw kpun a tum law üng a m'ya sahma he üng a na sang law khawia kba Pamhnama ngthu ngthup cun kümkawi law khai” tia ng’yüng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2026-07-09T02:38:13Z</dcterms:created>
  <dcterms:modified xsi:type="dcterms:W3CDTF">2026-07-09T02:38:13Z</dcterms:modified>
  <dc:title>Bible.com.au: Malam Mdannak 10:1-11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