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84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lam Mdannak 10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khankhawa kthai ka ngjak naw mtheh be tü lü, “Mliktui la khawkawnga khana ngdüikia khankhawngsäa kut üng caktawmca mhmawn päng cen cit lü va loa” ti se ka ngjak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nkhawngsäa veia va cit lü caktawmca a na pet vaia ka kthäh. Ani naw, “Lo lü eia; na khawnu k’uma thui khai, acunsepi na mka üng khawitui kba tui khai” a ti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nkhawngsäa kut üngka caktawmca cun lo lü ei ni se ka mka üng khawituia kba tuiki. Acunsepi ka mjawei käna ka khawnu üng thui lawki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ka veia, “Khyangmjü khawjaha veia, pakhui khawjaha veia, ngthu akce kce pyenki hea veia la sangpuxang hea veia Pamhnama ngthu na sang be vai” tia ka ngjak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nkhawngsä la Caktawmca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khankhawngsä akyan kcang cun khankhaw üngka naw kyum lawki ka hmuh. Acuna khankhawngsä cun khawngmei suiawi lü a lupum üng mlipi ngsuiki. A müihmai cun khawnghngia mäih law lü a khawe cun pi mei ktunga mäih lawki h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 naw a kut üng caktawmca nghmawngki pi kpawmki. A khaw kpat lam am mliktui leh lü a khaw k'eng lam am khawkawng leh lü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mukeia mkyuka kba angsang yea mkyuk lawki. A ngkhü law päng üng, khawnghmüm khyüh naw mukeia mkyuka kba ami msa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wnghmüm khyüh he nghmüm law päng u se ka yu khai sü, “Khawnghmüm khyüh hea ngthu pyen cen ä yu lü mjiha” tia khankhaw üngka naw kthai ka ngjak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mliktui la khawkawng üng ngdüi se ka hmuha khankhawngsä naw a kut kpat lam khana han säng lü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glät se xüngsei lü, khankhaw la a khana awmki he naküt, mcekhaw la a k’uma awmki he naküt, mliktui la a k’uma awmki he naküt jah mhmünmcengkia Pamhnama ngming üng, “Akcün am thuk ti khai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sepi khankhawngsä akhyühnak naw kpun a tum law üng a m'ya sahma he üng a na sang law khawia kba Pamhnama ngthu ngthup cun kümkawi law khai” tia ng’yüngki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2026-08-24T00:42:10Z</dcterms:created>
  <dcterms:modified xsi:type="dcterms:W3CDTF">2026-08-24T00:42:10Z</dcterms:modified>
  <dc:title>Bible.com.au: Malam Mdannak 10:1-11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