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ih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 he däk am ni; ka Bawipa Jesuh Khritaw ksingnak hin aphu küi säihki tia ksing lü anaküt ka hawih ni. Acun he naküt cun Khritaw yahei vaia phäha jah hawih lü, anaküt cun phyawksaka ni ka jah ngaih. Anaküta kthaka ka hlüei ta Khritawa kya l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üng avana ka ngdawnki. Thum ka läklama phäh kei üng ngsungpyunnak am ve. Tukbäih ta jumnaka khana ngdüi lü Pamhnam üngkhyüh lawkia ngsungpyunnak, Khritaw jumnak üngkhyüh lawki ngsungpyunnak ka t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jak hlü naküt cun: Khritaw ksing vai, a thawhnak bea johit hmuhtheh sawngtawh vai, a khameinak khameipüi lü thihnak a khameia kba ka khamei hnga va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hnak üngkhyüh xünnaka äpeinak am ka tho be khai.Bünak cäpa dawng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unsepi ka yah pängki, ka kümcei pängki ka tinak hlü am ni. Ngkhyengnak yah khaia ka kthanak hin Jesuh Khritaw naw a na man kyeta phäh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benae aw, akcanga ta acun ka yah pängkia am ngaiei veng. Cunüngpi, ka bi ta; ka hnua veki mhnih lü ka maa veki cun ka kpha vaia ka khyaih khawha akdawsäiha ka paw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kyase, ngkhyengnak ka yah vaia phäh ka bünak da ka dawng nglätki ni. Acun cun Pamhnam naw khankhaw ngkhyengnak ka yah khaia Jesuh Khritaw üng na khü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müimkhya üng xüxam pängki mimi abäng naw mlungkaw mat takei vai hlüki. Cunüngpi akhäka mlungkaw a hngalang üng, Pamhnam naw angkhaia ning jah ksingsak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akyasepi, tuh vei cäp mi läklam lawa thum mat üng mi cit nglät kawm 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benae aw, na ngcuhngkih na ua. Akdawa ve khaia kami jah mtheia awmih ninga kba awmih u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sungpyunnak akca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lana khawvei ka ning jah mtheh khawi, atuh pi ka miktui am pyen betü veng: ami kcünsak üng Khritawa thihnak Kutlamktunga yea kyaki akda awmki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imi cun cimpyehnak mulai meia pha khaie, isetiüng ami mtisa hlü mhnamnakie. Ami ngkeeinak vai sü awhcahnakie. Khawmdeka khawhthem cim mlungna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pi, mimi ta khankhaw khyanga mi kya lü khankhaw üngkhyüh law khai jah küikyanki Bawipa Jesuh Khritaw mi mtätkie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i naw a uknaka kea avan taknak khawha johit üng thi theikia mi pumsa hin pi hlüngtai dawkyakia a pumsaa mäiha pyang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benae aw, akpäihnaka ka pyen hlü betü ta, Bawipa üng nami yümmatnak am jekyai ua. Maa ka yuk päng ka yuk be be vai am mhmanei ngü. Ka yuk be be üngpi nangmia üpawmnak va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i mtisa mawih vaia pyen lü, akse pawhkia khyange uie cen jah mceiei u bä.]]></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Vun mawih akcang yaheiki ta amimi am ni, mimi ni. Isetiüng Pamhnam cun ngmüimkhya üng sawkhah lü Khritaw Jesuh am mi awhcah jekyaikie. Akhawkpunga bilawh üng am mi jumei 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yanga bilawhe ka jah ümpa na khawhki. Khyang kce he naw akhawkpunga khyanga bilawhe jah ümna khaia a ngaihei üng, kei üng sehlen lü jah ümnak vai ve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wmhnüp khyüh ka law üng vun ka mawiki. Kei Isarel khyangmjü, Benjamin pasanga ka kyaki. Hebru khyangmjü kcanga pi ka kyaki. Judah Thum üng asängei üng pi kei Pharisea k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 Khawning ktha na lü sangcim ka jah mkhuimkha khawiki. Thum läklamki a ngsungpyun üng ta, kei üng ia mkhyenak am 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nüngpi cängtainaka ka jah ngaihe naküt cun Khritaw üng ka jah sumpaknaka ka ngaik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2026-06-16T01:56:17Z</dcterms:created>
  <dcterms:modified xsi:type="dcterms:W3CDTF">2026-06-16T01:56:17Z</dcterms:modified>
  <dc:title>Bible.com.au: Philipih 3:1-21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